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58" r:id="rId4"/>
    <p:sldId id="259" r:id="rId5"/>
    <p:sldId id="260" r:id="rId6"/>
    <p:sldId id="261" r:id="rId7"/>
    <p:sldId id="270" r:id="rId8"/>
    <p:sldId id="275" r:id="rId9"/>
    <p:sldId id="271" r:id="rId10"/>
    <p:sldId id="262" r:id="rId11"/>
    <p:sldId id="263" r:id="rId12"/>
    <p:sldId id="264" r:id="rId13"/>
    <p:sldId id="272" r:id="rId14"/>
    <p:sldId id="274" r:id="rId15"/>
    <p:sldId id="266" r:id="rId16"/>
    <p:sldId id="273" r:id="rId17"/>
    <p:sldId id="267" r:id="rId18"/>
    <p:sldId id="268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59FF"/>
    <a:srgbClr val="00CF7F"/>
    <a:srgbClr val="00BCFF"/>
    <a:srgbClr val="FF4D12"/>
    <a:srgbClr val="AEC6D8"/>
    <a:srgbClr val="4F4F4F"/>
    <a:srgbClr val="145DA0"/>
    <a:srgbClr val="EBF1F7"/>
    <a:srgbClr val="56AEFF"/>
    <a:srgbClr val="051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>
        <p:scale>
          <a:sx n="75" d="100"/>
          <a:sy n="75" d="100"/>
        </p:scale>
        <p:origin x="-48" y="-5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AD82D-297B-40D9-B099-7AF22653D01C}" type="datetimeFigureOut">
              <a:rPr lang="tr-TR" smtClean="0"/>
              <a:t>16.11.2024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48C32-0AA4-41E7-88D6-16372AD3CE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43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48C32-0AA4-41E7-88D6-16372AD3CE96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786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56A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56A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56A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3516" y="1121573"/>
            <a:ext cx="15760967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56A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47" Type="http://schemas.openxmlformats.org/officeDocument/2006/relationships/image" Target="../media/image151.png"/><Relationship Id="rId50" Type="http://schemas.openxmlformats.org/officeDocument/2006/relationships/image" Target="../media/image154.png"/><Relationship Id="rId55" Type="http://schemas.openxmlformats.org/officeDocument/2006/relationships/image" Target="../media/image159.png"/><Relationship Id="rId63" Type="http://schemas.openxmlformats.org/officeDocument/2006/relationships/image" Target="../media/image167.png"/><Relationship Id="rId68" Type="http://schemas.openxmlformats.org/officeDocument/2006/relationships/image" Target="../media/image172.png"/><Relationship Id="rId76" Type="http://schemas.openxmlformats.org/officeDocument/2006/relationships/image" Target="../media/image180.png"/><Relationship Id="rId7" Type="http://schemas.openxmlformats.org/officeDocument/2006/relationships/image" Target="../media/image111.png"/><Relationship Id="rId71" Type="http://schemas.openxmlformats.org/officeDocument/2006/relationships/image" Target="../media/image175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9" Type="http://schemas.openxmlformats.org/officeDocument/2006/relationships/image" Target="../media/image133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3" Type="http://schemas.openxmlformats.org/officeDocument/2006/relationships/image" Target="../media/image157.png"/><Relationship Id="rId58" Type="http://schemas.openxmlformats.org/officeDocument/2006/relationships/image" Target="../media/image162.png"/><Relationship Id="rId66" Type="http://schemas.openxmlformats.org/officeDocument/2006/relationships/image" Target="../media/image170.png"/><Relationship Id="rId74" Type="http://schemas.openxmlformats.org/officeDocument/2006/relationships/image" Target="../media/image178.png"/><Relationship Id="rId79" Type="http://schemas.openxmlformats.org/officeDocument/2006/relationships/image" Target="../media/image102.png"/><Relationship Id="rId5" Type="http://schemas.openxmlformats.org/officeDocument/2006/relationships/image" Target="../media/image109.png"/><Relationship Id="rId61" Type="http://schemas.openxmlformats.org/officeDocument/2006/relationships/image" Target="../media/image165.png"/><Relationship Id="rId82" Type="http://schemas.openxmlformats.org/officeDocument/2006/relationships/image" Target="../media/image105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52" Type="http://schemas.openxmlformats.org/officeDocument/2006/relationships/image" Target="../media/image156.png"/><Relationship Id="rId60" Type="http://schemas.openxmlformats.org/officeDocument/2006/relationships/image" Target="../media/image164.png"/><Relationship Id="rId65" Type="http://schemas.openxmlformats.org/officeDocument/2006/relationships/image" Target="../media/image169.png"/><Relationship Id="rId73" Type="http://schemas.openxmlformats.org/officeDocument/2006/relationships/image" Target="../media/image177.png"/><Relationship Id="rId78" Type="http://schemas.openxmlformats.org/officeDocument/2006/relationships/image" Target="../media/image182.png"/><Relationship Id="rId81" Type="http://schemas.openxmlformats.org/officeDocument/2006/relationships/image" Target="../media/image10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48" Type="http://schemas.openxmlformats.org/officeDocument/2006/relationships/image" Target="../media/image152.png"/><Relationship Id="rId56" Type="http://schemas.openxmlformats.org/officeDocument/2006/relationships/image" Target="../media/image160.png"/><Relationship Id="rId64" Type="http://schemas.openxmlformats.org/officeDocument/2006/relationships/image" Target="../media/image168.png"/><Relationship Id="rId69" Type="http://schemas.openxmlformats.org/officeDocument/2006/relationships/image" Target="../media/image173.png"/><Relationship Id="rId77" Type="http://schemas.openxmlformats.org/officeDocument/2006/relationships/image" Target="../media/image181.png"/><Relationship Id="rId8" Type="http://schemas.openxmlformats.org/officeDocument/2006/relationships/image" Target="../media/image112.png"/><Relationship Id="rId51" Type="http://schemas.openxmlformats.org/officeDocument/2006/relationships/image" Target="../media/image155.png"/><Relationship Id="rId72" Type="http://schemas.openxmlformats.org/officeDocument/2006/relationships/image" Target="../media/image176.png"/><Relationship Id="rId80" Type="http://schemas.openxmlformats.org/officeDocument/2006/relationships/image" Target="../media/image103.png"/><Relationship Id="rId3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59" Type="http://schemas.openxmlformats.org/officeDocument/2006/relationships/image" Target="../media/image163.png"/><Relationship Id="rId67" Type="http://schemas.openxmlformats.org/officeDocument/2006/relationships/image" Target="../media/image171.png"/><Relationship Id="rId20" Type="http://schemas.openxmlformats.org/officeDocument/2006/relationships/image" Target="../media/image124.png"/><Relationship Id="rId41" Type="http://schemas.openxmlformats.org/officeDocument/2006/relationships/image" Target="../media/image145.png"/><Relationship Id="rId54" Type="http://schemas.openxmlformats.org/officeDocument/2006/relationships/image" Target="../media/image158.png"/><Relationship Id="rId62" Type="http://schemas.openxmlformats.org/officeDocument/2006/relationships/image" Target="../media/image166.png"/><Relationship Id="rId70" Type="http://schemas.openxmlformats.org/officeDocument/2006/relationships/image" Target="../media/image174.png"/><Relationship Id="rId75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49" Type="http://schemas.openxmlformats.org/officeDocument/2006/relationships/image" Target="../media/image153.png"/><Relationship Id="rId57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47" Type="http://schemas.openxmlformats.org/officeDocument/2006/relationships/image" Target="../media/image151.png"/><Relationship Id="rId50" Type="http://schemas.openxmlformats.org/officeDocument/2006/relationships/image" Target="../media/image154.png"/><Relationship Id="rId55" Type="http://schemas.openxmlformats.org/officeDocument/2006/relationships/image" Target="../media/image159.png"/><Relationship Id="rId63" Type="http://schemas.openxmlformats.org/officeDocument/2006/relationships/image" Target="../media/image167.png"/><Relationship Id="rId68" Type="http://schemas.openxmlformats.org/officeDocument/2006/relationships/image" Target="../media/image172.png"/><Relationship Id="rId76" Type="http://schemas.openxmlformats.org/officeDocument/2006/relationships/image" Target="../media/image180.png"/><Relationship Id="rId7" Type="http://schemas.openxmlformats.org/officeDocument/2006/relationships/image" Target="../media/image110.png"/><Relationship Id="rId71" Type="http://schemas.openxmlformats.org/officeDocument/2006/relationships/image" Target="../media/image175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9" Type="http://schemas.openxmlformats.org/officeDocument/2006/relationships/image" Target="../media/image133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3" Type="http://schemas.openxmlformats.org/officeDocument/2006/relationships/image" Target="../media/image157.png"/><Relationship Id="rId58" Type="http://schemas.openxmlformats.org/officeDocument/2006/relationships/image" Target="../media/image162.png"/><Relationship Id="rId66" Type="http://schemas.openxmlformats.org/officeDocument/2006/relationships/image" Target="../media/image170.png"/><Relationship Id="rId74" Type="http://schemas.openxmlformats.org/officeDocument/2006/relationships/image" Target="../media/image178.png"/><Relationship Id="rId79" Type="http://schemas.openxmlformats.org/officeDocument/2006/relationships/image" Target="../media/image183.png"/><Relationship Id="rId5" Type="http://schemas.openxmlformats.org/officeDocument/2006/relationships/image" Target="../media/image109.png"/><Relationship Id="rId61" Type="http://schemas.openxmlformats.org/officeDocument/2006/relationships/image" Target="../media/image165.png"/><Relationship Id="rId82" Type="http://schemas.openxmlformats.org/officeDocument/2006/relationships/image" Target="../media/image186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52" Type="http://schemas.openxmlformats.org/officeDocument/2006/relationships/image" Target="../media/image156.png"/><Relationship Id="rId60" Type="http://schemas.openxmlformats.org/officeDocument/2006/relationships/image" Target="../media/image164.png"/><Relationship Id="rId65" Type="http://schemas.openxmlformats.org/officeDocument/2006/relationships/image" Target="../media/image169.png"/><Relationship Id="rId73" Type="http://schemas.openxmlformats.org/officeDocument/2006/relationships/image" Target="../media/image177.png"/><Relationship Id="rId78" Type="http://schemas.openxmlformats.org/officeDocument/2006/relationships/image" Target="../media/image182.png"/><Relationship Id="rId81" Type="http://schemas.openxmlformats.org/officeDocument/2006/relationships/image" Target="../media/image18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48" Type="http://schemas.openxmlformats.org/officeDocument/2006/relationships/image" Target="../media/image152.png"/><Relationship Id="rId56" Type="http://schemas.openxmlformats.org/officeDocument/2006/relationships/image" Target="../media/image160.png"/><Relationship Id="rId64" Type="http://schemas.openxmlformats.org/officeDocument/2006/relationships/image" Target="../media/image168.png"/><Relationship Id="rId69" Type="http://schemas.openxmlformats.org/officeDocument/2006/relationships/image" Target="../media/image173.png"/><Relationship Id="rId77" Type="http://schemas.openxmlformats.org/officeDocument/2006/relationships/image" Target="../media/image181.png"/><Relationship Id="rId8" Type="http://schemas.openxmlformats.org/officeDocument/2006/relationships/image" Target="../media/image112.png"/><Relationship Id="rId51" Type="http://schemas.openxmlformats.org/officeDocument/2006/relationships/image" Target="../media/image155.png"/><Relationship Id="rId72" Type="http://schemas.openxmlformats.org/officeDocument/2006/relationships/image" Target="../media/image176.png"/><Relationship Id="rId80" Type="http://schemas.openxmlformats.org/officeDocument/2006/relationships/image" Target="../media/image184.png"/><Relationship Id="rId3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59" Type="http://schemas.openxmlformats.org/officeDocument/2006/relationships/image" Target="../media/image163.png"/><Relationship Id="rId67" Type="http://schemas.openxmlformats.org/officeDocument/2006/relationships/image" Target="../media/image171.png"/><Relationship Id="rId20" Type="http://schemas.openxmlformats.org/officeDocument/2006/relationships/image" Target="../media/image124.png"/><Relationship Id="rId41" Type="http://schemas.openxmlformats.org/officeDocument/2006/relationships/image" Target="../media/image145.png"/><Relationship Id="rId54" Type="http://schemas.openxmlformats.org/officeDocument/2006/relationships/image" Target="../media/image158.png"/><Relationship Id="rId62" Type="http://schemas.openxmlformats.org/officeDocument/2006/relationships/image" Target="../media/image166.png"/><Relationship Id="rId70" Type="http://schemas.openxmlformats.org/officeDocument/2006/relationships/image" Target="../media/image174.png"/><Relationship Id="rId75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49" Type="http://schemas.openxmlformats.org/officeDocument/2006/relationships/image" Target="../media/image153.png"/><Relationship Id="rId57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47" Type="http://schemas.openxmlformats.org/officeDocument/2006/relationships/image" Target="../media/image151.png"/><Relationship Id="rId50" Type="http://schemas.openxmlformats.org/officeDocument/2006/relationships/image" Target="../media/image154.png"/><Relationship Id="rId55" Type="http://schemas.openxmlformats.org/officeDocument/2006/relationships/image" Target="../media/image159.png"/><Relationship Id="rId63" Type="http://schemas.openxmlformats.org/officeDocument/2006/relationships/image" Target="../media/image167.png"/><Relationship Id="rId68" Type="http://schemas.openxmlformats.org/officeDocument/2006/relationships/image" Target="../media/image172.png"/><Relationship Id="rId76" Type="http://schemas.openxmlformats.org/officeDocument/2006/relationships/image" Target="../media/image180.png"/><Relationship Id="rId7" Type="http://schemas.openxmlformats.org/officeDocument/2006/relationships/image" Target="../media/image110.png"/><Relationship Id="rId71" Type="http://schemas.openxmlformats.org/officeDocument/2006/relationships/image" Target="../media/image175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9" Type="http://schemas.openxmlformats.org/officeDocument/2006/relationships/image" Target="../media/image133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3" Type="http://schemas.openxmlformats.org/officeDocument/2006/relationships/image" Target="../media/image157.png"/><Relationship Id="rId58" Type="http://schemas.openxmlformats.org/officeDocument/2006/relationships/image" Target="../media/image162.png"/><Relationship Id="rId66" Type="http://schemas.openxmlformats.org/officeDocument/2006/relationships/image" Target="../media/image170.png"/><Relationship Id="rId74" Type="http://schemas.openxmlformats.org/officeDocument/2006/relationships/image" Target="../media/image178.png"/><Relationship Id="rId79" Type="http://schemas.openxmlformats.org/officeDocument/2006/relationships/image" Target="../media/image187.png"/><Relationship Id="rId5" Type="http://schemas.openxmlformats.org/officeDocument/2006/relationships/image" Target="../media/image109.png"/><Relationship Id="rId61" Type="http://schemas.openxmlformats.org/officeDocument/2006/relationships/image" Target="../media/image165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52" Type="http://schemas.openxmlformats.org/officeDocument/2006/relationships/image" Target="../media/image156.png"/><Relationship Id="rId60" Type="http://schemas.openxmlformats.org/officeDocument/2006/relationships/image" Target="../media/image164.png"/><Relationship Id="rId65" Type="http://schemas.openxmlformats.org/officeDocument/2006/relationships/image" Target="../media/image169.png"/><Relationship Id="rId73" Type="http://schemas.openxmlformats.org/officeDocument/2006/relationships/image" Target="../media/image177.png"/><Relationship Id="rId78" Type="http://schemas.openxmlformats.org/officeDocument/2006/relationships/image" Target="../media/image182.png"/><Relationship Id="rId81" Type="http://schemas.openxmlformats.org/officeDocument/2006/relationships/image" Target="../media/image18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48" Type="http://schemas.openxmlformats.org/officeDocument/2006/relationships/image" Target="../media/image152.png"/><Relationship Id="rId56" Type="http://schemas.openxmlformats.org/officeDocument/2006/relationships/image" Target="../media/image160.png"/><Relationship Id="rId64" Type="http://schemas.openxmlformats.org/officeDocument/2006/relationships/image" Target="../media/image168.png"/><Relationship Id="rId69" Type="http://schemas.openxmlformats.org/officeDocument/2006/relationships/image" Target="../media/image173.png"/><Relationship Id="rId77" Type="http://schemas.openxmlformats.org/officeDocument/2006/relationships/image" Target="../media/image181.png"/><Relationship Id="rId8" Type="http://schemas.openxmlformats.org/officeDocument/2006/relationships/image" Target="../media/image112.png"/><Relationship Id="rId51" Type="http://schemas.openxmlformats.org/officeDocument/2006/relationships/image" Target="../media/image155.png"/><Relationship Id="rId72" Type="http://schemas.openxmlformats.org/officeDocument/2006/relationships/image" Target="../media/image176.png"/><Relationship Id="rId80" Type="http://schemas.openxmlformats.org/officeDocument/2006/relationships/image" Target="../media/image188.png"/><Relationship Id="rId3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59" Type="http://schemas.openxmlformats.org/officeDocument/2006/relationships/image" Target="../media/image163.png"/><Relationship Id="rId67" Type="http://schemas.openxmlformats.org/officeDocument/2006/relationships/image" Target="../media/image171.png"/><Relationship Id="rId20" Type="http://schemas.openxmlformats.org/officeDocument/2006/relationships/image" Target="../media/image124.png"/><Relationship Id="rId41" Type="http://schemas.openxmlformats.org/officeDocument/2006/relationships/image" Target="../media/image145.png"/><Relationship Id="rId54" Type="http://schemas.openxmlformats.org/officeDocument/2006/relationships/image" Target="../media/image158.png"/><Relationship Id="rId62" Type="http://schemas.openxmlformats.org/officeDocument/2006/relationships/image" Target="../media/image166.png"/><Relationship Id="rId70" Type="http://schemas.openxmlformats.org/officeDocument/2006/relationships/image" Target="../media/image174.png"/><Relationship Id="rId75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49" Type="http://schemas.openxmlformats.org/officeDocument/2006/relationships/image" Target="../media/image153.png"/><Relationship Id="rId57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9.png"/><Relationship Id="rId21" Type="http://schemas.openxmlformats.org/officeDocument/2006/relationships/image" Target="../media/image30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74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63" Type="http://schemas.openxmlformats.org/officeDocument/2006/relationships/image" Target="../media/image90.png"/><Relationship Id="rId68" Type="http://schemas.openxmlformats.org/officeDocument/2006/relationships/image" Target="../media/image95.png"/><Relationship Id="rId7" Type="http://schemas.openxmlformats.org/officeDocument/2006/relationships/image" Target="../media/image16.png"/><Relationship Id="rId71" Type="http://schemas.openxmlformats.org/officeDocument/2006/relationships/image" Target="../media/image98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29" Type="http://schemas.openxmlformats.org/officeDocument/2006/relationships/image" Target="../media/image39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66" Type="http://schemas.openxmlformats.org/officeDocument/2006/relationships/image" Target="../media/image93.png"/><Relationship Id="rId74" Type="http://schemas.openxmlformats.org/officeDocument/2006/relationships/image" Target="../media/image192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61" Type="http://schemas.openxmlformats.org/officeDocument/2006/relationships/image" Target="../media/image88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1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png"/><Relationship Id="rId73" Type="http://schemas.openxmlformats.org/officeDocument/2006/relationships/image" Target="../media/image191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image" Target="../media/image96.png"/><Relationship Id="rId8" Type="http://schemas.openxmlformats.org/officeDocument/2006/relationships/image" Target="../media/image17.png"/><Relationship Id="rId51" Type="http://schemas.openxmlformats.org/officeDocument/2006/relationships/image" Target="../media/image78.png"/><Relationship Id="rId72" Type="http://schemas.openxmlformats.org/officeDocument/2006/relationships/image" Target="../media/image190.png"/><Relationship Id="rId3" Type="http://schemas.openxmlformats.org/officeDocument/2006/relationships/image" Target="../media/image11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67" Type="http://schemas.openxmlformats.org/officeDocument/2006/relationships/image" Target="../media/image94.png"/><Relationship Id="rId20" Type="http://schemas.openxmlformats.org/officeDocument/2006/relationships/image" Target="../media/image29.png"/><Relationship Id="rId41" Type="http://schemas.openxmlformats.org/officeDocument/2006/relationships/image" Target="../media/image51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05.jp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55" Type="http://schemas.openxmlformats.org/officeDocument/2006/relationships/image" Target="../media/image64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41" Type="http://schemas.openxmlformats.org/officeDocument/2006/relationships/image" Target="../media/image50.png"/><Relationship Id="rId54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3" Type="http://schemas.openxmlformats.org/officeDocument/2006/relationships/image" Target="../media/image62.png"/><Relationship Id="rId58" Type="http://schemas.openxmlformats.org/officeDocument/2006/relationships/image" Target="../media/image67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png"/><Relationship Id="rId57" Type="http://schemas.openxmlformats.org/officeDocument/2006/relationships/image" Target="../media/image66.png"/><Relationship Id="rId61" Type="http://schemas.openxmlformats.org/officeDocument/2006/relationships/image" Target="../media/image70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52" Type="http://schemas.openxmlformats.org/officeDocument/2006/relationships/image" Target="../media/image61.png"/><Relationship Id="rId60" Type="http://schemas.openxmlformats.org/officeDocument/2006/relationships/image" Target="../media/image6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57.png"/><Relationship Id="rId56" Type="http://schemas.openxmlformats.org/officeDocument/2006/relationships/image" Target="../media/image65.png"/><Relationship Id="rId8" Type="http://schemas.openxmlformats.org/officeDocument/2006/relationships/image" Target="../media/image17.png"/><Relationship Id="rId51" Type="http://schemas.openxmlformats.org/officeDocument/2006/relationships/image" Target="../media/image60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5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9.png"/><Relationship Id="rId21" Type="http://schemas.openxmlformats.org/officeDocument/2006/relationships/image" Target="../media/image30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74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63" Type="http://schemas.openxmlformats.org/officeDocument/2006/relationships/image" Target="../media/image90.png"/><Relationship Id="rId68" Type="http://schemas.openxmlformats.org/officeDocument/2006/relationships/image" Target="../media/image95.png"/><Relationship Id="rId7" Type="http://schemas.openxmlformats.org/officeDocument/2006/relationships/image" Target="../media/image16.png"/><Relationship Id="rId71" Type="http://schemas.openxmlformats.org/officeDocument/2006/relationships/image" Target="../media/image98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29" Type="http://schemas.openxmlformats.org/officeDocument/2006/relationships/image" Target="../media/image39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66" Type="http://schemas.openxmlformats.org/officeDocument/2006/relationships/image" Target="../media/image93.png"/><Relationship Id="rId74" Type="http://schemas.openxmlformats.org/officeDocument/2006/relationships/image" Target="../media/image10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61" Type="http://schemas.openxmlformats.org/officeDocument/2006/relationships/image" Target="../media/image88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1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png"/><Relationship Id="rId73" Type="http://schemas.openxmlformats.org/officeDocument/2006/relationships/image" Target="../media/image10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image" Target="../media/image96.png"/><Relationship Id="rId8" Type="http://schemas.openxmlformats.org/officeDocument/2006/relationships/image" Target="../media/image17.png"/><Relationship Id="rId51" Type="http://schemas.openxmlformats.org/officeDocument/2006/relationships/image" Target="../media/image78.png"/><Relationship Id="rId72" Type="http://schemas.openxmlformats.org/officeDocument/2006/relationships/image" Target="../media/image99.png"/><Relationship Id="rId3" Type="http://schemas.openxmlformats.org/officeDocument/2006/relationships/image" Target="../media/image11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67" Type="http://schemas.openxmlformats.org/officeDocument/2006/relationships/image" Target="../media/image94.png"/><Relationship Id="rId20" Type="http://schemas.openxmlformats.org/officeDocument/2006/relationships/image" Target="../media/image29.png"/><Relationship Id="rId41" Type="http://schemas.openxmlformats.org/officeDocument/2006/relationships/image" Target="../media/image51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9.png"/><Relationship Id="rId21" Type="http://schemas.openxmlformats.org/officeDocument/2006/relationships/image" Target="../media/image30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74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63" Type="http://schemas.openxmlformats.org/officeDocument/2006/relationships/image" Target="../media/image90.png"/><Relationship Id="rId68" Type="http://schemas.openxmlformats.org/officeDocument/2006/relationships/image" Target="../media/image95.png"/><Relationship Id="rId7" Type="http://schemas.openxmlformats.org/officeDocument/2006/relationships/image" Target="../media/image16.png"/><Relationship Id="rId71" Type="http://schemas.openxmlformats.org/officeDocument/2006/relationships/image" Target="../media/image98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29" Type="http://schemas.openxmlformats.org/officeDocument/2006/relationships/image" Target="../media/image39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66" Type="http://schemas.openxmlformats.org/officeDocument/2006/relationships/image" Target="../media/image93.png"/><Relationship Id="rId74" Type="http://schemas.openxmlformats.org/officeDocument/2006/relationships/image" Target="../media/image104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61" Type="http://schemas.openxmlformats.org/officeDocument/2006/relationships/image" Target="../media/image88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1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png"/><Relationship Id="rId73" Type="http://schemas.openxmlformats.org/officeDocument/2006/relationships/image" Target="../media/image103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image" Target="../media/image96.png"/><Relationship Id="rId8" Type="http://schemas.openxmlformats.org/officeDocument/2006/relationships/image" Target="../media/image17.png"/><Relationship Id="rId51" Type="http://schemas.openxmlformats.org/officeDocument/2006/relationships/image" Target="../media/image78.png"/><Relationship Id="rId72" Type="http://schemas.openxmlformats.org/officeDocument/2006/relationships/image" Target="../media/image102.png"/><Relationship Id="rId3" Type="http://schemas.openxmlformats.org/officeDocument/2006/relationships/image" Target="../media/image11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67" Type="http://schemas.openxmlformats.org/officeDocument/2006/relationships/image" Target="../media/image94.png"/><Relationship Id="rId20" Type="http://schemas.openxmlformats.org/officeDocument/2006/relationships/image" Target="../media/image29.png"/><Relationship Id="rId41" Type="http://schemas.openxmlformats.org/officeDocument/2006/relationships/image" Target="../media/image51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97.png"/><Relationship Id="rId75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6" y="-305"/>
            <a:ext cx="16407130" cy="10287000"/>
          </a:xfrm>
          <a:custGeom>
            <a:avLst/>
            <a:gdLst/>
            <a:ahLst/>
            <a:cxnLst/>
            <a:rect l="l" t="t" r="r" b="b"/>
            <a:pathLst>
              <a:path w="16407130" h="10287000">
                <a:moveTo>
                  <a:pt x="0" y="10286999"/>
                </a:moveTo>
                <a:lnTo>
                  <a:pt x="16406935" y="10286999"/>
                </a:lnTo>
                <a:lnTo>
                  <a:pt x="16406935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06934" y="0"/>
            <a:ext cx="1881505" cy="10287000"/>
          </a:xfrm>
          <a:custGeom>
            <a:avLst/>
            <a:gdLst/>
            <a:ahLst/>
            <a:cxnLst/>
            <a:rect l="l" t="t" r="r" b="b"/>
            <a:pathLst>
              <a:path w="1881505" h="10287000">
                <a:moveTo>
                  <a:pt x="1881063" y="0"/>
                </a:moveTo>
                <a:lnTo>
                  <a:pt x="1881063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81063" y="0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08945" y="165422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08938" y="1342150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39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97301" y="753573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85599" y="165509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5591" y="1342237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39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73992" y="753621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62407" y="165454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0325260" y="649287"/>
            <a:ext cx="7517130" cy="8988425"/>
            <a:chOff x="10380939" y="649591"/>
            <a:chExt cx="7517130" cy="8988425"/>
          </a:xfrm>
        </p:grpSpPr>
        <p:sp>
          <p:nvSpPr>
            <p:cNvPr id="12" name="object 12"/>
            <p:cNvSpPr/>
            <p:nvPr/>
          </p:nvSpPr>
          <p:spPr>
            <a:xfrm>
              <a:off x="13562396" y="1342183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40" h="294639">
                  <a:moveTo>
                    <a:pt x="294222" y="147108"/>
                  </a:moveTo>
                  <a:lnTo>
                    <a:pt x="147113" y="294222"/>
                  </a:lnTo>
                  <a:lnTo>
                    <a:pt x="0" y="147113"/>
                  </a:lnTo>
                  <a:lnTo>
                    <a:pt x="147108" y="0"/>
                  </a:lnTo>
                  <a:lnTo>
                    <a:pt x="294222" y="147108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939" y="649591"/>
              <a:ext cx="7516996" cy="8987816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2028325" y="1146076"/>
            <a:ext cx="391795" cy="511809"/>
          </a:xfrm>
          <a:custGeom>
            <a:avLst/>
            <a:gdLst/>
            <a:ahLst/>
            <a:cxnLst/>
            <a:rect l="l" t="t" r="r" b="b"/>
            <a:pathLst>
              <a:path w="391794" h="511810">
                <a:moveTo>
                  <a:pt x="363578" y="511577"/>
                </a:moveTo>
                <a:lnTo>
                  <a:pt x="18159" y="401682"/>
                </a:lnTo>
                <a:lnTo>
                  <a:pt x="0" y="376724"/>
                </a:lnTo>
                <a:lnTo>
                  <a:pt x="1762" y="17635"/>
                </a:lnTo>
                <a:lnTo>
                  <a:pt x="5748" y="9864"/>
                </a:lnTo>
                <a:lnTo>
                  <a:pt x="16958" y="1700"/>
                </a:lnTo>
                <a:lnTo>
                  <a:pt x="22336" y="0"/>
                </a:lnTo>
                <a:lnTo>
                  <a:pt x="27787" y="0"/>
                </a:lnTo>
                <a:lnTo>
                  <a:pt x="30432" y="0"/>
                </a:lnTo>
                <a:lnTo>
                  <a:pt x="373203" y="108612"/>
                </a:lnTo>
                <a:lnTo>
                  <a:pt x="391352" y="133566"/>
                </a:lnTo>
                <a:lnTo>
                  <a:pt x="389593" y="492658"/>
                </a:lnTo>
                <a:lnTo>
                  <a:pt x="385607" y="500429"/>
                </a:lnTo>
                <a:lnTo>
                  <a:pt x="372197" y="510184"/>
                </a:lnTo>
                <a:lnTo>
                  <a:pt x="363578" y="511577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73989" y="1146076"/>
            <a:ext cx="391795" cy="511809"/>
          </a:xfrm>
          <a:custGeom>
            <a:avLst/>
            <a:gdLst/>
            <a:ahLst/>
            <a:cxnLst/>
            <a:rect l="l" t="t" r="r" b="b"/>
            <a:pathLst>
              <a:path w="391794" h="511810">
                <a:moveTo>
                  <a:pt x="27780" y="511577"/>
                </a:moveTo>
                <a:lnTo>
                  <a:pt x="19154" y="510184"/>
                </a:lnTo>
                <a:lnTo>
                  <a:pt x="5748" y="500429"/>
                </a:lnTo>
                <a:lnTo>
                  <a:pt x="1762" y="492648"/>
                </a:lnTo>
                <a:lnTo>
                  <a:pt x="0" y="133566"/>
                </a:lnTo>
                <a:lnTo>
                  <a:pt x="1285" y="125345"/>
                </a:lnTo>
                <a:lnTo>
                  <a:pt x="358260" y="403"/>
                </a:lnTo>
                <a:lnTo>
                  <a:pt x="360922" y="0"/>
                </a:lnTo>
                <a:lnTo>
                  <a:pt x="369015" y="0"/>
                </a:lnTo>
                <a:lnTo>
                  <a:pt x="374394" y="1700"/>
                </a:lnTo>
                <a:lnTo>
                  <a:pt x="385607" y="9864"/>
                </a:lnTo>
                <a:lnTo>
                  <a:pt x="389589" y="17635"/>
                </a:lnTo>
                <a:lnTo>
                  <a:pt x="389806" y="61631"/>
                </a:lnTo>
                <a:lnTo>
                  <a:pt x="337692" y="61631"/>
                </a:lnTo>
                <a:lnTo>
                  <a:pt x="52205" y="152461"/>
                </a:lnTo>
                <a:lnTo>
                  <a:pt x="53662" y="448659"/>
                </a:lnTo>
                <a:lnTo>
                  <a:pt x="225544" y="448659"/>
                </a:lnTo>
                <a:lnTo>
                  <a:pt x="27780" y="511577"/>
                </a:lnTo>
                <a:close/>
              </a:path>
              <a:path w="391794" h="511810">
                <a:moveTo>
                  <a:pt x="225544" y="448659"/>
                </a:moveTo>
                <a:lnTo>
                  <a:pt x="53662" y="448659"/>
                </a:lnTo>
                <a:lnTo>
                  <a:pt x="339146" y="357822"/>
                </a:lnTo>
                <a:lnTo>
                  <a:pt x="337692" y="61631"/>
                </a:lnTo>
                <a:lnTo>
                  <a:pt x="389806" y="61631"/>
                </a:lnTo>
                <a:lnTo>
                  <a:pt x="391355" y="376724"/>
                </a:lnTo>
                <a:lnTo>
                  <a:pt x="390068" y="384942"/>
                </a:lnTo>
                <a:lnTo>
                  <a:pt x="386369" y="392178"/>
                </a:lnTo>
                <a:lnTo>
                  <a:pt x="380624" y="397927"/>
                </a:lnTo>
                <a:lnTo>
                  <a:pt x="373199" y="401682"/>
                </a:lnTo>
                <a:lnTo>
                  <a:pt x="225544" y="44865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8325" y="1627145"/>
            <a:ext cx="391795" cy="499109"/>
          </a:xfrm>
          <a:custGeom>
            <a:avLst/>
            <a:gdLst/>
            <a:ahLst/>
            <a:cxnLst/>
            <a:rect l="l" t="t" r="r" b="b"/>
            <a:pathLst>
              <a:path w="391794" h="499110">
                <a:moveTo>
                  <a:pt x="24896" y="498723"/>
                </a:moveTo>
                <a:lnTo>
                  <a:pt x="0" y="472590"/>
                </a:lnTo>
                <a:lnTo>
                  <a:pt x="1751" y="17666"/>
                </a:lnTo>
                <a:lnTo>
                  <a:pt x="5738" y="9881"/>
                </a:lnTo>
                <a:lnTo>
                  <a:pt x="16951" y="1707"/>
                </a:lnTo>
                <a:lnTo>
                  <a:pt x="22336" y="0"/>
                </a:lnTo>
                <a:lnTo>
                  <a:pt x="27787" y="0"/>
                </a:lnTo>
                <a:lnTo>
                  <a:pt x="30432" y="0"/>
                </a:lnTo>
                <a:lnTo>
                  <a:pt x="373203" y="108619"/>
                </a:lnTo>
                <a:lnTo>
                  <a:pt x="391352" y="133713"/>
                </a:lnTo>
                <a:lnTo>
                  <a:pt x="389627" y="303335"/>
                </a:lnTo>
                <a:lnTo>
                  <a:pt x="37755" y="495977"/>
                </a:lnTo>
                <a:lnTo>
                  <a:pt x="31450" y="498186"/>
                </a:lnTo>
                <a:lnTo>
                  <a:pt x="24896" y="498723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73989" y="1627145"/>
            <a:ext cx="391795" cy="499109"/>
          </a:xfrm>
          <a:custGeom>
            <a:avLst/>
            <a:gdLst/>
            <a:ahLst/>
            <a:cxnLst/>
            <a:rect l="l" t="t" r="r" b="b"/>
            <a:pathLst>
              <a:path w="391794" h="499110">
                <a:moveTo>
                  <a:pt x="366456" y="498723"/>
                </a:moveTo>
                <a:lnTo>
                  <a:pt x="16078" y="326346"/>
                </a:lnTo>
                <a:lnTo>
                  <a:pt x="0" y="133713"/>
                </a:lnTo>
                <a:lnTo>
                  <a:pt x="1253" y="125450"/>
                </a:lnTo>
                <a:lnTo>
                  <a:pt x="358260" y="403"/>
                </a:lnTo>
                <a:lnTo>
                  <a:pt x="360922" y="0"/>
                </a:lnTo>
                <a:lnTo>
                  <a:pt x="369018" y="0"/>
                </a:lnTo>
                <a:lnTo>
                  <a:pt x="374400" y="1707"/>
                </a:lnTo>
                <a:lnTo>
                  <a:pt x="385620" y="9881"/>
                </a:lnTo>
                <a:lnTo>
                  <a:pt x="389600" y="17666"/>
                </a:lnTo>
                <a:lnTo>
                  <a:pt x="389769" y="61649"/>
                </a:lnTo>
                <a:lnTo>
                  <a:pt x="337655" y="61649"/>
                </a:lnTo>
                <a:lnTo>
                  <a:pt x="52304" y="152434"/>
                </a:lnTo>
                <a:lnTo>
                  <a:pt x="53673" y="286921"/>
                </a:lnTo>
                <a:lnTo>
                  <a:pt x="339078" y="430349"/>
                </a:lnTo>
                <a:lnTo>
                  <a:pt x="391192" y="430349"/>
                </a:lnTo>
                <a:lnTo>
                  <a:pt x="391355" y="472590"/>
                </a:lnTo>
                <a:lnTo>
                  <a:pt x="372936" y="497604"/>
                </a:lnTo>
                <a:lnTo>
                  <a:pt x="366456" y="498723"/>
                </a:lnTo>
                <a:close/>
              </a:path>
              <a:path w="391794" h="499110">
                <a:moveTo>
                  <a:pt x="391192" y="430349"/>
                </a:moveTo>
                <a:lnTo>
                  <a:pt x="339078" y="430349"/>
                </a:lnTo>
                <a:lnTo>
                  <a:pt x="337655" y="61649"/>
                </a:lnTo>
                <a:lnTo>
                  <a:pt x="389769" y="61649"/>
                </a:lnTo>
                <a:lnTo>
                  <a:pt x="391192" y="430349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164" y="9218623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1466" y="8630557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1466" y="9807163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40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9896" y="9218712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39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8256" y="8630573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39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8276" y="9807108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39" h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561047" y="3124253"/>
            <a:ext cx="8433435" cy="34499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7699"/>
              </a:lnSpc>
              <a:spcBef>
                <a:spcPts val="90"/>
              </a:spcBef>
            </a:pPr>
            <a:r>
              <a:rPr sz="8800" spc="-130" dirty="0">
                <a:solidFill>
                  <a:srgbClr val="FFFAFA"/>
                </a:solidFill>
              </a:rPr>
              <a:t>WEB </a:t>
            </a:r>
            <a:r>
              <a:rPr sz="8800" spc="-125" dirty="0">
                <a:solidFill>
                  <a:srgbClr val="FFFAFA"/>
                </a:solidFill>
              </a:rPr>
              <a:t> </a:t>
            </a:r>
            <a:r>
              <a:rPr sz="8800" spc="175" dirty="0"/>
              <a:t>D</a:t>
            </a:r>
            <a:r>
              <a:rPr sz="8800" spc="-745" dirty="0"/>
              <a:t>E</a:t>
            </a:r>
            <a:r>
              <a:rPr sz="8800" spc="220" dirty="0"/>
              <a:t>V</a:t>
            </a:r>
            <a:r>
              <a:rPr sz="8800" spc="-745" dirty="0"/>
              <a:t>E</a:t>
            </a:r>
            <a:r>
              <a:rPr sz="8800" spc="-1065" dirty="0"/>
              <a:t>L</a:t>
            </a:r>
            <a:r>
              <a:rPr sz="8800" spc="755" dirty="0"/>
              <a:t>O</a:t>
            </a:r>
            <a:r>
              <a:rPr sz="8800" spc="-405" dirty="0"/>
              <a:t>P</a:t>
            </a:r>
            <a:r>
              <a:rPr lang="en-US" sz="8800" spc="1280" dirty="0"/>
              <a:t>M</a:t>
            </a:r>
            <a:r>
              <a:rPr sz="8800" spc="-745" dirty="0"/>
              <a:t>E</a:t>
            </a:r>
            <a:r>
              <a:rPr sz="8800" spc="1135" dirty="0"/>
              <a:t>N</a:t>
            </a:r>
            <a:r>
              <a:rPr sz="8800" spc="-710" dirty="0"/>
              <a:t>T</a:t>
            </a:r>
            <a:endParaRPr sz="8800" dirty="0"/>
          </a:p>
        </p:txBody>
      </p:sp>
      <p:sp>
        <p:nvSpPr>
          <p:cNvPr id="25" name="Dikdörtgen 24"/>
          <p:cNvSpPr/>
          <p:nvPr/>
        </p:nvSpPr>
        <p:spPr>
          <a:xfrm>
            <a:off x="3189426" y="8925197"/>
            <a:ext cx="28059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hazırlayan</a:t>
            </a:r>
          </a:p>
        </p:txBody>
      </p:sp>
      <p:sp>
        <p:nvSpPr>
          <p:cNvPr id="26" name="Dikdörtgen 25"/>
          <p:cNvSpPr/>
          <p:nvPr/>
        </p:nvSpPr>
        <p:spPr>
          <a:xfrm>
            <a:off x="3760075" y="9478845"/>
            <a:ext cx="14039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0" cap="none" spc="0" dirty="0">
                <a:ln w="0"/>
                <a:solidFill>
                  <a:srgbClr val="AEC6D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Ahmet </a:t>
            </a:r>
            <a:r>
              <a:rPr lang="tr-TR" b="0" cap="none" spc="0" dirty="0" err="1">
                <a:ln w="0"/>
                <a:solidFill>
                  <a:srgbClr val="AEC6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abtini</a:t>
            </a:r>
            <a:endParaRPr lang="tr-TR" b="0" cap="none" spc="0" dirty="0">
              <a:ln w="0"/>
              <a:solidFill>
                <a:srgbClr val="AEC6D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Dikdörtgen 26"/>
          <p:cNvSpPr/>
          <p:nvPr/>
        </p:nvSpPr>
        <p:spPr>
          <a:xfrm>
            <a:off x="3725993" y="9732416"/>
            <a:ext cx="199407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dirty="0" err="1">
                <a:ln w="0"/>
                <a:solidFill>
                  <a:srgbClr val="AEC6D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Muhmmed</a:t>
            </a:r>
            <a:r>
              <a:rPr lang="tr-TR" dirty="0">
                <a:ln w="0"/>
                <a:solidFill>
                  <a:srgbClr val="AEC6D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r-TR" dirty="0" err="1">
                <a:ln w="0"/>
                <a:solidFill>
                  <a:srgbClr val="AEC6D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munzer</a:t>
            </a:r>
            <a:endParaRPr lang="tr-TR" dirty="0">
              <a:ln w="0"/>
              <a:solidFill>
                <a:srgbClr val="AEC6D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27356" y="2744667"/>
            <a:ext cx="5790090" cy="4739039"/>
            <a:chOff x="6095044" y="2183768"/>
            <a:chExt cx="5790090" cy="4739039"/>
          </a:xfrm>
        </p:grpSpPr>
        <p:sp>
          <p:nvSpPr>
            <p:cNvPr id="3" name="object 3"/>
            <p:cNvSpPr/>
            <p:nvPr/>
          </p:nvSpPr>
          <p:spPr>
            <a:xfrm>
              <a:off x="7060208" y="2183768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832148" y="1184727"/>
                  </a:moveTo>
                  <a:lnTo>
                    <a:pt x="0" y="1184727"/>
                  </a:lnTo>
                  <a:lnTo>
                    <a:pt x="329602" y="592363"/>
                  </a:lnTo>
                  <a:lnTo>
                    <a:pt x="0" y="0"/>
                  </a:lnTo>
                  <a:lnTo>
                    <a:pt x="3832149" y="0"/>
                  </a:lnTo>
                  <a:lnTo>
                    <a:pt x="4160432" y="589993"/>
                  </a:lnTo>
                  <a:lnTo>
                    <a:pt x="4160432" y="594733"/>
                  </a:lnTo>
                  <a:lnTo>
                    <a:pt x="3832148" y="1184727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6095044" y="3368441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28285" y="0"/>
                  </a:moveTo>
                  <a:lnTo>
                    <a:pt x="4160433" y="0"/>
                  </a:lnTo>
                  <a:lnTo>
                    <a:pt x="3830831" y="592364"/>
                  </a:lnTo>
                  <a:lnTo>
                    <a:pt x="4160433" y="1184727"/>
                  </a:lnTo>
                  <a:lnTo>
                    <a:pt x="328285" y="1184727"/>
                  </a:lnTo>
                  <a:lnTo>
                    <a:pt x="0" y="594731"/>
                  </a:lnTo>
                  <a:lnTo>
                    <a:pt x="0" y="589997"/>
                  </a:lnTo>
                  <a:lnTo>
                    <a:pt x="328285" y="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24614" y="4553225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3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2" y="589994"/>
                  </a:lnTo>
                  <a:lnTo>
                    <a:pt x="4160432" y="594733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9450" y="5737897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09">
                  <a:moveTo>
                    <a:pt x="328285" y="0"/>
                  </a:moveTo>
                  <a:lnTo>
                    <a:pt x="4160433" y="0"/>
                  </a:lnTo>
                  <a:lnTo>
                    <a:pt x="3830831" y="592364"/>
                  </a:lnTo>
                  <a:lnTo>
                    <a:pt x="4160433" y="1184727"/>
                  </a:lnTo>
                  <a:lnTo>
                    <a:pt x="328285" y="1184727"/>
                  </a:lnTo>
                  <a:lnTo>
                    <a:pt x="0" y="594731"/>
                  </a:lnTo>
                  <a:lnTo>
                    <a:pt x="0" y="589996"/>
                  </a:lnTo>
                  <a:lnTo>
                    <a:pt x="328285" y="0"/>
                  </a:lnTo>
                  <a:close/>
                </a:path>
              </a:pathLst>
            </a:custGeom>
            <a:solidFill>
              <a:srgbClr val="4A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64478" y="9791642"/>
            <a:ext cx="107314" cy="495934"/>
            <a:chOff x="964478" y="9791642"/>
            <a:chExt cx="107314" cy="49593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478" y="10196423"/>
              <a:ext cx="107149" cy="905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954" y="10061498"/>
              <a:ext cx="103815" cy="1038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424" y="9926574"/>
              <a:ext cx="100483" cy="1004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893" y="9791642"/>
              <a:ext cx="97176" cy="9717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970370" y="9521800"/>
            <a:ext cx="93980" cy="229235"/>
            <a:chOff x="970370" y="9521800"/>
            <a:chExt cx="93980" cy="22923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840" y="9521800"/>
              <a:ext cx="90502" cy="904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370" y="9656718"/>
              <a:ext cx="93842" cy="93842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310" y="9386861"/>
            <a:ext cx="87189" cy="871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4786" y="9251936"/>
            <a:ext cx="83856" cy="8385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6262" y="9117012"/>
            <a:ext cx="80522" cy="8052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7732" y="8982088"/>
            <a:ext cx="77190" cy="7718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9202" y="8847156"/>
            <a:ext cx="73882" cy="7388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0678" y="8712231"/>
            <a:ext cx="70550" cy="705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82155" y="8577306"/>
            <a:ext cx="67215" cy="6721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3618" y="8442382"/>
            <a:ext cx="63902" cy="63883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985094" y="830745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6570" y="817253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15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88040" y="803760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9510" y="79026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0986" y="776775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2456" y="76328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6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6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48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3932" y="749789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5402" y="736296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6878" y="7228046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5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60828" y="9531038"/>
            <a:ext cx="107314" cy="756285"/>
            <a:chOff x="760828" y="9531038"/>
            <a:chExt cx="107314" cy="756285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828" y="10202387"/>
              <a:ext cx="107149" cy="8461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304" y="10068119"/>
              <a:ext cx="103816" cy="1038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774" y="9933850"/>
              <a:ext cx="100490" cy="1004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244" y="9799568"/>
              <a:ext cx="97176" cy="971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720" y="9665300"/>
              <a:ext cx="93843" cy="9384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8196" y="9531038"/>
              <a:ext cx="90496" cy="90496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9666" y="9396756"/>
            <a:ext cx="87189" cy="8718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1136" y="9262488"/>
            <a:ext cx="83856" cy="8385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2612" y="9128219"/>
            <a:ext cx="80522" cy="8052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4089" y="8993944"/>
            <a:ext cx="77189" cy="7718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5552" y="8859669"/>
            <a:ext cx="73882" cy="7388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7028" y="8725400"/>
            <a:ext cx="70550" cy="7054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8505" y="8591125"/>
            <a:ext cx="67216" cy="6721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9974" y="8456856"/>
            <a:ext cx="63902" cy="63883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781444" y="832258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3"/>
                </a:moveTo>
                <a:lnTo>
                  <a:pt x="26075" y="60563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12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3" y="3405"/>
                </a:lnTo>
                <a:lnTo>
                  <a:pt x="37893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3" y="37892"/>
                </a:lnTo>
                <a:lnTo>
                  <a:pt x="37893" y="57157"/>
                </a:lnTo>
                <a:lnTo>
                  <a:pt x="34487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2920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2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4396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5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5860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7336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88812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0282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91752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93228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557184" y="9536976"/>
            <a:ext cx="107314" cy="750570"/>
            <a:chOff x="557184" y="9536976"/>
            <a:chExt cx="107314" cy="750570"/>
          </a:xfrm>
        </p:grpSpPr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7184" y="10205445"/>
              <a:ext cx="107149" cy="8155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54" y="10071754"/>
              <a:ext cx="103816" cy="1038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130" y="9938056"/>
              <a:ext cx="100483" cy="10048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600" y="9804359"/>
              <a:ext cx="97176" cy="9717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070" y="9670661"/>
              <a:ext cx="93842" cy="9384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546" y="9536976"/>
              <a:ext cx="90496" cy="90496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66016" y="9403272"/>
            <a:ext cx="87189" cy="8718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7492" y="9269580"/>
            <a:ext cx="83856" cy="83856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962" y="9135889"/>
            <a:ext cx="80522" cy="8052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0438" y="9002192"/>
            <a:ext cx="77189" cy="7718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1908" y="8868494"/>
            <a:ext cx="73882" cy="73882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73378" y="8734797"/>
            <a:ext cx="70550" cy="7054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4854" y="8601106"/>
            <a:ext cx="67215" cy="6721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6324" y="8467407"/>
            <a:ext cx="63902" cy="63883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577800" y="83337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3"/>
                </a:moveTo>
                <a:lnTo>
                  <a:pt x="26075" y="60563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7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9270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0746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2216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5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77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5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5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3686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64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5162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5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6632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16" y="40589"/>
                </a:moveTo>
                <a:lnTo>
                  <a:pt x="17486" y="40589"/>
                </a:lnTo>
                <a:lnTo>
                  <a:pt x="15203" y="38306"/>
                </a:lnTo>
                <a:lnTo>
                  <a:pt x="15203" y="25393"/>
                </a:lnTo>
                <a:lnTo>
                  <a:pt x="2290" y="25393"/>
                </a:lnTo>
                <a:lnTo>
                  <a:pt x="6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104" y="15196"/>
                </a:lnTo>
                <a:lnTo>
                  <a:pt x="15203" y="15196"/>
                </a:lnTo>
                <a:lnTo>
                  <a:pt x="15203" y="2283"/>
                </a:lnTo>
                <a:lnTo>
                  <a:pt x="17486" y="0"/>
                </a:lnTo>
                <a:lnTo>
                  <a:pt x="23116" y="0"/>
                </a:lnTo>
                <a:lnTo>
                  <a:pt x="25399" y="2283"/>
                </a:lnTo>
                <a:lnTo>
                  <a:pt x="25399" y="15196"/>
                </a:lnTo>
                <a:lnTo>
                  <a:pt x="38312" y="15196"/>
                </a:lnTo>
                <a:lnTo>
                  <a:pt x="40596" y="17479"/>
                </a:lnTo>
                <a:lnTo>
                  <a:pt x="40596" y="23109"/>
                </a:lnTo>
                <a:lnTo>
                  <a:pt x="38313" y="25393"/>
                </a:lnTo>
                <a:lnTo>
                  <a:pt x="25399" y="25393"/>
                </a:lnTo>
                <a:lnTo>
                  <a:pt x="25399" y="38306"/>
                </a:lnTo>
                <a:lnTo>
                  <a:pt x="23116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8102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9578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353534" y="9548170"/>
            <a:ext cx="107314" cy="739140"/>
            <a:chOff x="353534" y="9548170"/>
            <a:chExt cx="107314" cy="739140"/>
          </a:xfrm>
        </p:grpSpPr>
        <p:pic>
          <p:nvPicPr>
            <p:cNvPr id="82" name="object 8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3534" y="10210438"/>
              <a:ext cx="107149" cy="7656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5010" y="10077987"/>
              <a:ext cx="103816" cy="1038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480" y="9945530"/>
              <a:ext cx="100483" cy="10048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7950" y="9813072"/>
              <a:ext cx="97176" cy="9717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9426" y="9680621"/>
              <a:ext cx="93842" cy="9384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896" y="9548170"/>
              <a:ext cx="90496" cy="90496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2365" y="9415712"/>
            <a:ext cx="87189" cy="87189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3842" y="9283255"/>
            <a:ext cx="83856" cy="83856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5312" y="9150804"/>
            <a:ext cx="80529" cy="8052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6788" y="9018353"/>
            <a:ext cx="77189" cy="77189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68258" y="8885889"/>
            <a:ext cx="73882" cy="73882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69734" y="8753437"/>
            <a:ext cx="70550" cy="70549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1204" y="8620986"/>
            <a:ext cx="67216" cy="67216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72680" y="8488529"/>
            <a:ext cx="63896" cy="63883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374150" y="835607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2"/>
                </a:moveTo>
                <a:lnTo>
                  <a:pt x="26075" y="60562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3" y="3405"/>
                </a:lnTo>
                <a:lnTo>
                  <a:pt x="37893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3" y="37892"/>
                </a:lnTo>
                <a:lnTo>
                  <a:pt x="37893" y="57157"/>
                </a:lnTo>
                <a:lnTo>
                  <a:pt x="3448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5620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91" y="57229"/>
                </a:moveTo>
                <a:lnTo>
                  <a:pt x="24651" y="57229"/>
                </a:lnTo>
                <a:lnTo>
                  <a:pt x="21429" y="54007"/>
                </a:lnTo>
                <a:lnTo>
                  <a:pt x="21429" y="35806"/>
                </a:lnTo>
                <a:lnTo>
                  <a:pt x="3228" y="35806"/>
                </a:lnTo>
                <a:lnTo>
                  <a:pt x="6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7" y="21423"/>
                </a:lnTo>
                <a:lnTo>
                  <a:pt x="21429" y="21423"/>
                </a:lnTo>
                <a:lnTo>
                  <a:pt x="21429" y="3221"/>
                </a:lnTo>
                <a:lnTo>
                  <a:pt x="24651" y="0"/>
                </a:lnTo>
                <a:lnTo>
                  <a:pt x="32591" y="0"/>
                </a:lnTo>
                <a:lnTo>
                  <a:pt x="35812" y="3221"/>
                </a:lnTo>
                <a:lnTo>
                  <a:pt x="35812" y="21423"/>
                </a:lnTo>
                <a:lnTo>
                  <a:pt x="54014" y="21423"/>
                </a:lnTo>
                <a:lnTo>
                  <a:pt x="57236" y="24645"/>
                </a:lnTo>
                <a:lnTo>
                  <a:pt x="57236" y="32584"/>
                </a:lnTo>
                <a:lnTo>
                  <a:pt x="54014" y="35806"/>
                </a:lnTo>
                <a:lnTo>
                  <a:pt x="35812" y="35806"/>
                </a:lnTo>
                <a:lnTo>
                  <a:pt x="35812" y="54007"/>
                </a:lnTo>
                <a:lnTo>
                  <a:pt x="3259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7096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78566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0042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1512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82988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84458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49"/>
                </a:lnTo>
                <a:lnTo>
                  <a:pt x="2099" y="13956"/>
                </a:lnTo>
                <a:lnTo>
                  <a:pt x="4685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5928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149884" y="9823466"/>
            <a:ext cx="107314" cy="463550"/>
            <a:chOff x="149884" y="9823466"/>
            <a:chExt cx="107314" cy="463550"/>
          </a:xfrm>
        </p:grpSpPr>
        <p:pic>
          <p:nvPicPr>
            <p:cNvPr id="106" name="object 10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9884" y="10216036"/>
              <a:ext cx="107149" cy="7096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60" y="10085179"/>
              <a:ext cx="103816" cy="1038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36" y="9954322"/>
              <a:ext cx="100483" cy="10048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4300" y="9823466"/>
              <a:ext cx="97176" cy="97176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155776" y="9430902"/>
            <a:ext cx="93980" cy="355600"/>
            <a:chOff x="155776" y="9430902"/>
            <a:chExt cx="93980" cy="355600"/>
          </a:xfrm>
        </p:grpSpPr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52" y="9561759"/>
              <a:ext cx="90496" cy="904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5776" y="9692609"/>
              <a:ext cx="93842" cy="9384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15" y="9430902"/>
              <a:ext cx="87189" cy="87189"/>
            </a:xfrm>
            <a:prstGeom prst="rect">
              <a:avLst/>
            </a:prstGeom>
          </p:spPr>
        </p:pic>
      </p:grpSp>
      <p:pic>
        <p:nvPicPr>
          <p:cNvPr id="114" name="object 1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192" y="9300046"/>
            <a:ext cx="83856" cy="83856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1668" y="9169189"/>
            <a:ext cx="80522" cy="80522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3145" y="9038333"/>
            <a:ext cx="77189" cy="77189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4608" y="8907476"/>
            <a:ext cx="73882" cy="73882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6084" y="8776620"/>
            <a:ext cx="70550" cy="70549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561" y="8645763"/>
            <a:ext cx="67216" cy="67216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030" y="8514913"/>
            <a:ext cx="63896" cy="63883"/>
          </a:xfrm>
          <a:prstGeom prst="rect">
            <a:avLst/>
          </a:prstGeom>
        </p:spPr>
      </p:pic>
      <p:sp>
        <p:nvSpPr>
          <p:cNvPr id="121" name="object 121"/>
          <p:cNvSpPr/>
          <p:nvPr/>
        </p:nvSpPr>
        <p:spPr>
          <a:xfrm>
            <a:off x="170500" y="838405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7" y="60562"/>
                </a:moveTo>
                <a:lnTo>
                  <a:pt x="26075" y="60562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12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1976" y="825320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73453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4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4916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76392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77869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9338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80808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82285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9450412"/>
            <a:ext cx="53975" cy="836930"/>
          </a:xfrm>
          <a:custGeom>
            <a:avLst/>
            <a:gdLst/>
            <a:ahLst/>
            <a:cxnLst/>
            <a:rect l="l" t="t" r="r" b="b"/>
            <a:pathLst>
              <a:path w="53975" h="836929">
                <a:moveTo>
                  <a:pt x="42252" y="37541"/>
                </a:moveTo>
                <a:lnTo>
                  <a:pt x="37350" y="32639"/>
                </a:lnTo>
                <a:lnTo>
                  <a:pt x="9613" y="32639"/>
                </a:lnTo>
                <a:lnTo>
                  <a:pt x="9613" y="4902"/>
                </a:lnTo>
                <a:lnTo>
                  <a:pt x="4711" y="0"/>
                </a:lnTo>
                <a:lnTo>
                  <a:pt x="0" y="0"/>
                </a:lnTo>
                <a:lnTo>
                  <a:pt x="0" y="87185"/>
                </a:lnTo>
                <a:lnTo>
                  <a:pt x="4711" y="87185"/>
                </a:lnTo>
                <a:lnTo>
                  <a:pt x="9613" y="82283"/>
                </a:lnTo>
                <a:lnTo>
                  <a:pt x="9613" y="54546"/>
                </a:lnTo>
                <a:lnTo>
                  <a:pt x="37350" y="54546"/>
                </a:lnTo>
                <a:lnTo>
                  <a:pt x="42252" y="49644"/>
                </a:lnTo>
                <a:lnTo>
                  <a:pt x="42252" y="37541"/>
                </a:lnTo>
                <a:close/>
              </a:path>
              <a:path w="53975" h="836929">
                <a:moveTo>
                  <a:pt x="44094" y="167843"/>
                </a:moveTo>
                <a:lnTo>
                  <a:pt x="39001" y="162750"/>
                </a:lnTo>
                <a:lnTo>
                  <a:pt x="10210" y="162750"/>
                </a:lnTo>
                <a:lnTo>
                  <a:pt x="10210" y="133959"/>
                </a:lnTo>
                <a:lnTo>
                  <a:pt x="5118" y="128866"/>
                </a:lnTo>
                <a:lnTo>
                  <a:pt x="0" y="128866"/>
                </a:lnTo>
                <a:lnTo>
                  <a:pt x="0" y="219367"/>
                </a:lnTo>
                <a:lnTo>
                  <a:pt x="5118" y="219367"/>
                </a:lnTo>
                <a:lnTo>
                  <a:pt x="10210" y="214274"/>
                </a:lnTo>
                <a:lnTo>
                  <a:pt x="10210" y="185496"/>
                </a:lnTo>
                <a:lnTo>
                  <a:pt x="39001" y="185496"/>
                </a:lnTo>
                <a:lnTo>
                  <a:pt x="44094" y="180403"/>
                </a:lnTo>
                <a:lnTo>
                  <a:pt x="44094" y="167843"/>
                </a:lnTo>
                <a:close/>
              </a:path>
              <a:path w="53975" h="836929">
                <a:moveTo>
                  <a:pt x="45961" y="298145"/>
                </a:moveTo>
                <a:lnTo>
                  <a:pt x="40678" y="292862"/>
                </a:lnTo>
                <a:lnTo>
                  <a:pt x="10833" y="292862"/>
                </a:lnTo>
                <a:lnTo>
                  <a:pt x="10833" y="263017"/>
                </a:lnTo>
                <a:lnTo>
                  <a:pt x="5549" y="257733"/>
                </a:lnTo>
                <a:lnTo>
                  <a:pt x="0" y="257733"/>
                </a:lnTo>
                <a:lnTo>
                  <a:pt x="0" y="351574"/>
                </a:lnTo>
                <a:lnTo>
                  <a:pt x="5549" y="351574"/>
                </a:lnTo>
                <a:lnTo>
                  <a:pt x="10833" y="346290"/>
                </a:lnTo>
                <a:lnTo>
                  <a:pt x="10833" y="316445"/>
                </a:lnTo>
                <a:lnTo>
                  <a:pt x="40678" y="316445"/>
                </a:lnTo>
                <a:lnTo>
                  <a:pt x="45961" y="311162"/>
                </a:lnTo>
                <a:lnTo>
                  <a:pt x="45961" y="298145"/>
                </a:lnTo>
                <a:close/>
              </a:path>
              <a:path w="53975" h="836929">
                <a:moveTo>
                  <a:pt x="47828" y="428447"/>
                </a:moveTo>
                <a:lnTo>
                  <a:pt x="42367" y="422986"/>
                </a:lnTo>
                <a:lnTo>
                  <a:pt x="11455" y="422986"/>
                </a:lnTo>
                <a:lnTo>
                  <a:pt x="11455" y="392074"/>
                </a:lnTo>
                <a:lnTo>
                  <a:pt x="5981" y="386600"/>
                </a:lnTo>
                <a:lnTo>
                  <a:pt x="0" y="386600"/>
                </a:lnTo>
                <a:lnTo>
                  <a:pt x="0" y="483781"/>
                </a:lnTo>
                <a:lnTo>
                  <a:pt x="5981" y="483781"/>
                </a:lnTo>
                <a:lnTo>
                  <a:pt x="11455" y="478307"/>
                </a:lnTo>
                <a:lnTo>
                  <a:pt x="11455" y="447395"/>
                </a:lnTo>
                <a:lnTo>
                  <a:pt x="42354" y="447395"/>
                </a:lnTo>
                <a:lnTo>
                  <a:pt x="47828" y="441934"/>
                </a:lnTo>
                <a:lnTo>
                  <a:pt x="47828" y="428447"/>
                </a:lnTo>
                <a:close/>
              </a:path>
              <a:path w="53975" h="836929">
                <a:moveTo>
                  <a:pt x="49669" y="558749"/>
                </a:moveTo>
                <a:lnTo>
                  <a:pt x="44018" y="553097"/>
                </a:lnTo>
                <a:lnTo>
                  <a:pt x="12052" y="553097"/>
                </a:lnTo>
                <a:lnTo>
                  <a:pt x="12052" y="521131"/>
                </a:lnTo>
                <a:lnTo>
                  <a:pt x="6388" y="515480"/>
                </a:lnTo>
                <a:lnTo>
                  <a:pt x="0" y="515480"/>
                </a:lnTo>
                <a:lnTo>
                  <a:pt x="0" y="615962"/>
                </a:lnTo>
                <a:lnTo>
                  <a:pt x="6388" y="615962"/>
                </a:lnTo>
                <a:lnTo>
                  <a:pt x="12052" y="610311"/>
                </a:lnTo>
                <a:lnTo>
                  <a:pt x="12052" y="578345"/>
                </a:lnTo>
                <a:lnTo>
                  <a:pt x="44005" y="578345"/>
                </a:lnTo>
                <a:lnTo>
                  <a:pt x="49669" y="572693"/>
                </a:lnTo>
                <a:lnTo>
                  <a:pt x="49669" y="558749"/>
                </a:lnTo>
                <a:close/>
              </a:path>
              <a:path w="53975" h="836929">
                <a:moveTo>
                  <a:pt x="51523" y="689038"/>
                </a:moveTo>
                <a:lnTo>
                  <a:pt x="45681" y="683209"/>
                </a:lnTo>
                <a:lnTo>
                  <a:pt x="12661" y="683209"/>
                </a:lnTo>
                <a:lnTo>
                  <a:pt x="12661" y="650176"/>
                </a:lnTo>
                <a:lnTo>
                  <a:pt x="6819" y="644334"/>
                </a:lnTo>
                <a:lnTo>
                  <a:pt x="0" y="644334"/>
                </a:lnTo>
                <a:lnTo>
                  <a:pt x="0" y="748157"/>
                </a:lnTo>
                <a:lnTo>
                  <a:pt x="6819" y="748157"/>
                </a:lnTo>
                <a:lnTo>
                  <a:pt x="12661" y="742315"/>
                </a:lnTo>
                <a:lnTo>
                  <a:pt x="12661" y="709295"/>
                </a:lnTo>
                <a:lnTo>
                  <a:pt x="45681" y="709295"/>
                </a:lnTo>
                <a:lnTo>
                  <a:pt x="51523" y="703453"/>
                </a:lnTo>
                <a:lnTo>
                  <a:pt x="51523" y="689038"/>
                </a:lnTo>
                <a:close/>
              </a:path>
              <a:path w="53975" h="836929">
                <a:moveTo>
                  <a:pt x="53378" y="819353"/>
                </a:moveTo>
                <a:lnTo>
                  <a:pt x="47358" y="813320"/>
                </a:lnTo>
                <a:lnTo>
                  <a:pt x="13271" y="813320"/>
                </a:lnTo>
                <a:lnTo>
                  <a:pt x="13271" y="779233"/>
                </a:lnTo>
                <a:lnTo>
                  <a:pt x="7239" y="773214"/>
                </a:lnTo>
                <a:lnTo>
                  <a:pt x="0" y="773214"/>
                </a:lnTo>
                <a:lnTo>
                  <a:pt x="0" y="836587"/>
                </a:lnTo>
                <a:lnTo>
                  <a:pt x="51003" y="836587"/>
                </a:lnTo>
                <a:lnTo>
                  <a:pt x="53378" y="834212"/>
                </a:lnTo>
                <a:lnTo>
                  <a:pt x="53378" y="81935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0" y="9321541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40" h="84454">
                <a:moveTo>
                  <a:pt x="4297" y="83856"/>
                </a:moveTo>
                <a:lnTo>
                  <a:pt x="0" y="83856"/>
                </a:lnTo>
                <a:lnTo>
                  <a:pt x="0" y="0"/>
                </a:lnTo>
                <a:lnTo>
                  <a:pt x="4297" y="0"/>
                </a:lnTo>
                <a:lnTo>
                  <a:pt x="9014" y="4717"/>
                </a:lnTo>
                <a:lnTo>
                  <a:pt x="9014" y="31390"/>
                </a:lnTo>
                <a:lnTo>
                  <a:pt x="35687" y="31390"/>
                </a:lnTo>
                <a:lnTo>
                  <a:pt x="40405" y="36108"/>
                </a:lnTo>
                <a:lnTo>
                  <a:pt x="40405" y="47748"/>
                </a:lnTo>
                <a:lnTo>
                  <a:pt x="35687" y="52465"/>
                </a:lnTo>
                <a:lnTo>
                  <a:pt x="9014" y="52465"/>
                </a:lnTo>
                <a:lnTo>
                  <a:pt x="9014" y="79138"/>
                </a:lnTo>
                <a:lnTo>
                  <a:pt x="4297" y="838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0" y="9192673"/>
            <a:ext cx="38735" cy="80645"/>
          </a:xfrm>
          <a:custGeom>
            <a:avLst/>
            <a:gdLst/>
            <a:ahLst/>
            <a:cxnLst/>
            <a:rect l="l" t="t" r="r" b="b"/>
            <a:pathLst>
              <a:path w="38735" h="80645">
                <a:moveTo>
                  <a:pt x="3870" y="80522"/>
                </a:moveTo>
                <a:lnTo>
                  <a:pt x="0" y="80522"/>
                </a:lnTo>
                <a:lnTo>
                  <a:pt x="0" y="0"/>
                </a:lnTo>
                <a:lnTo>
                  <a:pt x="3870" y="0"/>
                </a:lnTo>
                <a:lnTo>
                  <a:pt x="8398" y="4527"/>
                </a:lnTo>
                <a:lnTo>
                  <a:pt x="8398" y="30143"/>
                </a:lnTo>
                <a:lnTo>
                  <a:pt x="34014" y="30143"/>
                </a:lnTo>
                <a:lnTo>
                  <a:pt x="38541" y="34671"/>
                </a:lnTo>
                <a:lnTo>
                  <a:pt x="38541" y="45851"/>
                </a:lnTo>
                <a:lnTo>
                  <a:pt x="34014" y="50379"/>
                </a:lnTo>
                <a:lnTo>
                  <a:pt x="8398" y="50379"/>
                </a:lnTo>
                <a:lnTo>
                  <a:pt x="8398" y="75995"/>
                </a:lnTo>
                <a:lnTo>
                  <a:pt x="3870" y="805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9063804"/>
            <a:ext cx="36830" cy="77470"/>
          </a:xfrm>
          <a:custGeom>
            <a:avLst/>
            <a:gdLst/>
            <a:ahLst/>
            <a:cxnLst/>
            <a:rect l="l" t="t" r="r" b="b"/>
            <a:pathLst>
              <a:path w="36830" h="77470">
                <a:moveTo>
                  <a:pt x="3444" y="77189"/>
                </a:moveTo>
                <a:lnTo>
                  <a:pt x="0" y="77189"/>
                </a:lnTo>
                <a:lnTo>
                  <a:pt x="0" y="0"/>
                </a:lnTo>
                <a:lnTo>
                  <a:pt x="3444" y="0"/>
                </a:lnTo>
                <a:lnTo>
                  <a:pt x="7787" y="4343"/>
                </a:lnTo>
                <a:lnTo>
                  <a:pt x="7787" y="28896"/>
                </a:lnTo>
                <a:lnTo>
                  <a:pt x="32347" y="28896"/>
                </a:lnTo>
                <a:lnTo>
                  <a:pt x="36684" y="33240"/>
                </a:lnTo>
                <a:lnTo>
                  <a:pt x="36684" y="43949"/>
                </a:lnTo>
                <a:lnTo>
                  <a:pt x="32341" y="48292"/>
                </a:lnTo>
                <a:lnTo>
                  <a:pt x="7787" y="48292"/>
                </a:lnTo>
                <a:lnTo>
                  <a:pt x="7787" y="72846"/>
                </a:lnTo>
                <a:lnTo>
                  <a:pt x="3444" y="771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0" y="8934929"/>
            <a:ext cx="34925" cy="74295"/>
          </a:xfrm>
          <a:custGeom>
            <a:avLst/>
            <a:gdLst/>
            <a:ahLst/>
            <a:cxnLst/>
            <a:rect l="l" t="t" r="r" b="b"/>
            <a:pathLst>
              <a:path w="34925" h="74295">
                <a:moveTo>
                  <a:pt x="3037" y="73882"/>
                </a:moveTo>
                <a:lnTo>
                  <a:pt x="0" y="73882"/>
                </a:lnTo>
                <a:lnTo>
                  <a:pt x="0" y="0"/>
                </a:lnTo>
                <a:lnTo>
                  <a:pt x="3037" y="0"/>
                </a:lnTo>
                <a:lnTo>
                  <a:pt x="7190" y="4153"/>
                </a:lnTo>
                <a:lnTo>
                  <a:pt x="7190" y="27656"/>
                </a:lnTo>
                <a:lnTo>
                  <a:pt x="30687" y="27656"/>
                </a:lnTo>
                <a:lnTo>
                  <a:pt x="34847" y="31810"/>
                </a:lnTo>
                <a:lnTo>
                  <a:pt x="34847" y="42072"/>
                </a:lnTo>
                <a:lnTo>
                  <a:pt x="30694" y="46226"/>
                </a:lnTo>
                <a:lnTo>
                  <a:pt x="7190" y="46226"/>
                </a:lnTo>
                <a:lnTo>
                  <a:pt x="7190" y="69722"/>
                </a:lnTo>
                <a:lnTo>
                  <a:pt x="3037" y="738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0" y="8806061"/>
            <a:ext cx="33020" cy="71120"/>
          </a:xfrm>
          <a:custGeom>
            <a:avLst/>
            <a:gdLst/>
            <a:ahLst/>
            <a:cxnLst/>
            <a:rect l="l" t="t" r="r" b="b"/>
            <a:pathLst>
              <a:path w="33020" h="71120">
                <a:moveTo>
                  <a:pt x="2604" y="70549"/>
                </a:moveTo>
                <a:lnTo>
                  <a:pt x="0" y="70549"/>
                </a:lnTo>
                <a:lnTo>
                  <a:pt x="0" y="0"/>
                </a:lnTo>
                <a:lnTo>
                  <a:pt x="2604" y="0"/>
                </a:lnTo>
                <a:lnTo>
                  <a:pt x="6574" y="3969"/>
                </a:lnTo>
                <a:lnTo>
                  <a:pt x="6574" y="26410"/>
                </a:lnTo>
                <a:lnTo>
                  <a:pt x="29014" y="26410"/>
                </a:lnTo>
                <a:lnTo>
                  <a:pt x="32984" y="30379"/>
                </a:lnTo>
                <a:lnTo>
                  <a:pt x="32984" y="40169"/>
                </a:lnTo>
                <a:lnTo>
                  <a:pt x="29014" y="44139"/>
                </a:lnTo>
                <a:lnTo>
                  <a:pt x="6574" y="44139"/>
                </a:lnTo>
                <a:lnTo>
                  <a:pt x="6574" y="66579"/>
                </a:lnTo>
                <a:lnTo>
                  <a:pt x="2604" y="7054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8677199"/>
            <a:ext cx="31750" cy="67310"/>
          </a:xfrm>
          <a:custGeom>
            <a:avLst/>
            <a:gdLst/>
            <a:ahLst/>
            <a:cxnLst/>
            <a:rect l="l" t="t" r="r" b="b"/>
            <a:pathLst>
              <a:path w="31750" h="67309">
                <a:moveTo>
                  <a:pt x="2184" y="67216"/>
                </a:moveTo>
                <a:lnTo>
                  <a:pt x="0" y="67216"/>
                </a:lnTo>
                <a:lnTo>
                  <a:pt x="0" y="0"/>
                </a:lnTo>
                <a:lnTo>
                  <a:pt x="2184" y="0"/>
                </a:lnTo>
                <a:lnTo>
                  <a:pt x="5963" y="3779"/>
                </a:lnTo>
                <a:lnTo>
                  <a:pt x="5963" y="25163"/>
                </a:lnTo>
                <a:lnTo>
                  <a:pt x="27347" y="25163"/>
                </a:lnTo>
                <a:lnTo>
                  <a:pt x="31126" y="28942"/>
                </a:lnTo>
                <a:lnTo>
                  <a:pt x="31126" y="38273"/>
                </a:lnTo>
                <a:lnTo>
                  <a:pt x="27347" y="42052"/>
                </a:lnTo>
                <a:lnTo>
                  <a:pt x="5963" y="42052"/>
                </a:lnTo>
                <a:lnTo>
                  <a:pt x="5963" y="63436"/>
                </a:lnTo>
                <a:lnTo>
                  <a:pt x="2184" y="6721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0" y="8548330"/>
            <a:ext cx="29845" cy="64135"/>
          </a:xfrm>
          <a:custGeom>
            <a:avLst/>
            <a:gdLst/>
            <a:ahLst/>
            <a:cxnLst/>
            <a:rect l="l" t="t" r="r" b="b"/>
            <a:pathLst>
              <a:path w="29845" h="64134">
                <a:moveTo>
                  <a:pt x="1764" y="63883"/>
                </a:moveTo>
                <a:lnTo>
                  <a:pt x="0" y="63883"/>
                </a:lnTo>
                <a:lnTo>
                  <a:pt x="0" y="0"/>
                </a:lnTo>
                <a:lnTo>
                  <a:pt x="1770" y="0"/>
                </a:lnTo>
                <a:lnTo>
                  <a:pt x="5360" y="3595"/>
                </a:lnTo>
                <a:lnTo>
                  <a:pt x="5360" y="23916"/>
                </a:lnTo>
                <a:lnTo>
                  <a:pt x="25687" y="23916"/>
                </a:lnTo>
                <a:lnTo>
                  <a:pt x="29283" y="27512"/>
                </a:lnTo>
                <a:lnTo>
                  <a:pt x="29283" y="36377"/>
                </a:lnTo>
                <a:lnTo>
                  <a:pt x="25687" y="39966"/>
                </a:lnTo>
                <a:lnTo>
                  <a:pt x="5360" y="39966"/>
                </a:lnTo>
                <a:lnTo>
                  <a:pt x="5360" y="60293"/>
                </a:lnTo>
                <a:lnTo>
                  <a:pt x="1764" y="6388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0" y="8419462"/>
            <a:ext cx="27940" cy="60960"/>
          </a:xfrm>
          <a:custGeom>
            <a:avLst/>
            <a:gdLst/>
            <a:ahLst/>
            <a:cxnLst/>
            <a:rect l="l" t="t" r="r" b="b"/>
            <a:pathLst>
              <a:path w="27940" h="60959">
                <a:moveTo>
                  <a:pt x="1337" y="60562"/>
                </a:moveTo>
                <a:lnTo>
                  <a:pt x="0" y="60562"/>
                </a:lnTo>
                <a:lnTo>
                  <a:pt x="0" y="0"/>
                </a:lnTo>
                <a:lnTo>
                  <a:pt x="1337" y="0"/>
                </a:lnTo>
                <a:lnTo>
                  <a:pt x="4743" y="3405"/>
                </a:lnTo>
                <a:lnTo>
                  <a:pt x="4743" y="22670"/>
                </a:lnTo>
                <a:lnTo>
                  <a:pt x="24008" y="22670"/>
                </a:lnTo>
                <a:lnTo>
                  <a:pt x="27413" y="26075"/>
                </a:lnTo>
                <a:lnTo>
                  <a:pt x="27413" y="34487"/>
                </a:lnTo>
                <a:lnTo>
                  <a:pt x="24008" y="37892"/>
                </a:lnTo>
                <a:lnTo>
                  <a:pt x="4743" y="37892"/>
                </a:lnTo>
                <a:lnTo>
                  <a:pt x="4743" y="57157"/>
                </a:lnTo>
                <a:lnTo>
                  <a:pt x="133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0" y="8290594"/>
            <a:ext cx="26034" cy="57785"/>
          </a:xfrm>
          <a:custGeom>
            <a:avLst/>
            <a:gdLst/>
            <a:ahLst/>
            <a:cxnLst/>
            <a:rect l="l" t="t" r="r" b="b"/>
            <a:pathLst>
              <a:path w="26034" h="57784">
                <a:moveTo>
                  <a:pt x="911" y="57229"/>
                </a:moveTo>
                <a:lnTo>
                  <a:pt x="0" y="57229"/>
                </a:lnTo>
                <a:lnTo>
                  <a:pt x="0" y="0"/>
                </a:lnTo>
                <a:lnTo>
                  <a:pt x="911" y="0"/>
                </a:lnTo>
                <a:lnTo>
                  <a:pt x="4133" y="3221"/>
                </a:lnTo>
                <a:lnTo>
                  <a:pt x="4133" y="21423"/>
                </a:lnTo>
                <a:lnTo>
                  <a:pt x="22335" y="21423"/>
                </a:lnTo>
                <a:lnTo>
                  <a:pt x="25556" y="24645"/>
                </a:lnTo>
                <a:lnTo>
                  <a:pt x="25556" y="32584"/>
                </a:lnTo>
                <a:lnTo>
                  <a:pt x="22335" y="35806"/>
                </a:lnTo>
                <a:lnTo>
                  <a:pt x="4133" y="35806"/>
                </a:lnTo>
                <a:lnTo>
                  <a:pt x="4133" y="54007"/>
                </a:lnTo>
                <a:lnTo>
                  <a:pt x="91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8161732"/>
            <a:ext cx="24130" cy="53975"/>
          </a:xfrm>
          <a:custGeom>
            <a:avLst/>
            <a:gdLst/>
            <a:ahLst/>
            <a:cxnLst/>
            <a:rect l="l" t="t" r="r" b="b"/>
            <a:pathLst>
              <a:path w="24130" h="53975">
                <a:moveTo>
                  <a:pt x="491" y="53896"/>
                </a:moveTo>
                <a:lnTo>
                  <a:pt x="0" y="53896"/>
                </a:lnTo>
                <a:lnTo>
                  <a:pt x="0" y="0"/>
                </a:lnTo>
                <a:lnTo>
                  <a:pt x="491" y="0"/>
                </a:lnTo>
                <a:lnTo>
                  <a:pt x="3523" y="3031"/>
                </a:lnTo>
                <a:lnTo>
                  <a:pt x="3523" y="20176"/>
                </a:lnTo>
                <a:lnTo>
                  <a:pt x="20668" y="20176"/>
                </a:lnTo>
                <a:lnTo>
                  <a:pt x="23699" y="23208"/>
                </a:lnTo>
                <a:lnTo>
                  <a:pt x="23699" y="30688"/>
                </a:lnTo>
                <a:lnTo>
                  <a:pt x="20668" y="33719"/>
                </a:lnTo>
                <a:lnTo>
                  <a:pt x="3523" y="33719"/>
                </a:lnTo>
                <a:lnTo>
                  <a:pt x="3523" y="50864"/>
                </a:lnTo>
                <a:lnTo>
                  <a:pt x="491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0" y="8032857"/>
            <a:ext cx="22225" cy="50800"/>
          </a:xfrm>
          <a:custGeom>
            <a:avLst/>
            <a:gdLst/>
            <a:ahLst/>
            <a:cxnLst/>
            <a:rect l="l" t="t" r="r" b="b"/>
            <a:pathLst>
              <a:path w="22225" h="50800">
                <a:moveTo>
                  <a:pt x="78" y="50589"/>
                </a:moveTo>
                <a:lnTo>
                  <a:pt x="0" y="0"/>
                </a:lnTo>
                <a:lnTo>
                  <a:pt x="2925" y="2847"/>
                </a:lnTo>
                <a:lnTo>
                  <a:pt x="2925" y="18936"/>
                </a:lnTo>
                <a:lnTo>
                  <a:pt x="19014" y="18936"/>
                </a:lnTo>
                <a:lnTo>
                  <a:pt x="21862" y="21784"/>
                </a:lnTo>
                <a:lnTo>
                  <a:pt x="21862" y="28805"/>
                </a:lnTo>
                <a:lnTo>
                  <a:pt x="19014" y="31652"/>
                </a:lnTo>
                <a:lnTo>
                  <a:pt x="2925" y="31652"/>
                </a:lnTo>
                <a:lnTo>
                  <a:pt x="2925" y="47741"/>
                </a:lnTo>
                <a:lnTo>
                  <a:pt x="78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0" y="7904337"/>
            <a:ext cx="20320" cy="46990"/>
          </a:xfrm>
          <a:custGeom>
            <a:avLst/>
            <a:gdLst/>
            <a:ahLst/>
            <a:cxnLst/>
            <a:rect l="l" t="t" r="r" b="b"/>
            <a:pathLst>
              <a:path w="20320" h="46990">
                <a:moveTo>
                  <a:pt x="0" y="46559"/>
                </a:moveTo>
                <a:lnTo>
                  <a:pt x="0" y="0"/>
                </a:lnTo>
                <a:lnTo>
                  <a:pt x="2308" y="2308"/>
                </a:lnTo>
                <a:lnTo>
                  <a:pt x="2308" y="17341"/>
                </a:lnTo>
                <a:lnTo>
                  <a:pt x="17341" y="17341"/>
                </a:lnTo>
                <a:lnTo>
                  <a:pt x="19998" y="19998"/>
                </a:lnTo>
                <a:lnTo>
                  <a:pt x="19998" y="26560"/>
                </a:lnTo>
                <a:lnTo>
                  <a:pt x="17341" y="29217"/>
                </a:lnTo>
                <a:lnTo>
                  <a:pt x="2308" y="29217"/>
                </a:lnTo>
                <a:lnTo>
                  <a:pt x="2308" y="44250"/>
                </a:lnTo>
                <a:lnTo>
                  <a:pt x="0" y="4655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0" y="7775891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5" h="42545">
                <a:moveTo>
                  <a:pt x="0" y="42379"/>
                </a:moveTo>
                <a:lnTo>
                  <a:pt x="0" y="0"/>
                </a:lnTo>
                <a:lnTo>
                  <a:pt x="1698" y="1703"/>
                </a:lnTo>
                <a:lnTo>
                  <a:pt x="1698" y="15672"/>
                </a:lnTo>
                <a:lnTo>
                  <a:pt x="15674" y="15672"/>
                </a:lnTo>
                <a:lnTo>
                  <a:pt x="18142" y="18146"/>
                </a:lnTo>
                <a:lnTo>
                  <a:pt x="18142" y="24235"/>
                </a:lnTo>
                <a:lnTo>
                  <a:pt x="15668" y="26709"/>
                </a:lnTo>
                <a:lnTo>
                  <a:pt x="1698" y="26709"/>
                </a:lnTo>
                <a:lnTo>
                  <a:pt x="1698" y="40685"/>
                </a:lnTo>
                <a:lnTo>
                  <a:pt x="0" y="4237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0" y="7647447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10" h="38734">
                <a:moveTo>
                  <a:pt x="0" y="38200"/>
                </a:moveTo>
                <a:lnTo>
                  <a:pt x="0" y="0"/>
                </a:lnTo>
                <a:lnTo>
                  <a:pt x="1088" y="1088"/>
                </a:lnTo>
                <a:lnTo>
                  <a:pt x="1088" y="14001"/>
                </a:lnTo>
                <a:lnTo>
                  <a:pt x="14001" y="14001"/>
                </a:lnTo>
                <a:lnTo>
                  <a:pt x="16285" y="16285"/>
                </a:lnTo>
                <a:lnTo>
                  <a:pt x="16285" y="21914"/>
                </a:lnTo>
                <a:lnTo>
                  <a:pt x="14001" y="24198"/>
                </a:lnTo>
                <a:lnTo>
                  <a:pt x="1088" y="24198"/>
                </a:lnTo>
                <a:lnTo>
                  <a:pt x="1088" y="37111"/>
                </a:lnTo>
                <a:lnTo>
                  <a:pt x="0" y="3820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0" y="7518999"/>
            <a:ext cx="14604" cy="34290"/>
          </a:xfrm>
          <a:custGeom>
            <a:avLst/>
            <a:gdLst/>
            <a:ahLst/>
            <a:cxnLst/>
            <a:rect l="l" t="t" r="r" b="b"/>
            <a:pathLst>
              <a:path w="14604" h="34290">
                <a:moveTo>
                  <a:pt x="0" y="34052"/>
                </a:moveTo>
                <a:lnTo>
                  <a:pt x="0" y="0"/>
                </a:lnTo>
                <a:lnTo>
                  <a:pt x="484" y="484"/>
                </a:lnTo>
                <a:lnTo>
                  <a:pt x="484" y="12341"/>
                </a:lnTo>
                <a:lnTo>
                  <a:pt x="12341" y="12341"/>
                </a:lnTo>
                <a:lnTo>
                  <a:pt x="14441" y="14441"/>
                </a:lnTo>
                <a:lnTo>
                  <a:pt x="14441" y="19611"/>
                </a:lnTo>
                <a:lnTo>
                  <a:pt x="12341" y="21711"/>
                </a:lnTo>
                <a:lnTo>
                  <a:pt x="484" y="21711"/>
                </a:lnTo>
                <a:lnTo>
                  <a:pt x="484" y="33567"/>
                </a:lnTo>
                <a:lnTo>
                  <a:pt x="0" y="3405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6" name="object 146"/>
          <p:cNvGrpSpPr/>
          <p:nvPr/>
        </p:nvGrpSpPr>
        <p:grpSpPr>
          <a:xfrm>
            <a:off x="1179217" y="9531038"/>
            <a:ext cx="107314" cy="756285"/>
            <a:chOff x="1179217" y="9531038"/>
            <a:chExt cx="107314" cy="756285"/>
          </a:xfrm>
        </p:grpSpPr>
        <p:pic>
          <p:nvPicPr>
            <p:cNvPr id="147" name="object 1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9217" y="10202387"/>
              <a:ext cx="107149" cy="8461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1074" y="10068119"/>
              <a:ext cx="103815" cy="103816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82930" y="9933850"/>
              <a:ext cx="100490" cy="100483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4774" y="9799568"/>
              <a:ext cx="97176" cy="97176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631" y="9665300"/>
              <a:ext cx="93843" cy="9384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8502" y="9531038"/>
              <a:ext cx="90495" cy="90496"/>
            </a:xfrm>
            <a:prstGeom prst="rect">
              <a:avLst/>
            </a:prstGeom>
          </p:spPr>
        </p:pic>
      </p:grpSp>
      <p:pic>
        <p:nvPicPr>
          <p:cNvPr id="153" name="object 1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90339" y="9396756"/>
            <a:ext cx="87189" cy="87189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92202" y="9262488"/>
            <a:ext cx="83856" cy="83856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4059" y="9128219"/>
            <a:ext cx="80522" cy="80522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95915" y="8993944"/>
            <a:ext cx="77190" cy="77189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97760" y="8859669"/>
            <a:ext cx="73882" cy="73882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199616" y="8725400"/>
            <a:ext cx="70550" cy="70549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1474" y="8591125"/>
            <a:ext cx="67215" cy="67216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03317" y="8456856"/>
            <a:ext cx="63902" cy="63883"/>
          </a:xfrm>
          <a:prstGeom prst="rect">
            <a:avLst/>
          </a:prstGeom>
        </p:spPr>
      </p:pic>
      <p:sp>
        <p:nvSpPr>
          <p:cNvPr id="161" name="object 161"/>
          <p:cNvSpPr/>
          <p:nvPr/>
        </p:nvSpPr>
        <p:spPr>
          <a:xfrm>
            <a:off x="1205188" y="832258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207044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208901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210745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212601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214459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216323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218159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220029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0" name="object 170"/>
          <p:cNvGrpSpPr/>
          <p:nvPr/>
        </p:nvGrpSpPr>
        <p:grpSpPr>
          <a:xfrm>
            <a:off x="1382861" y="9536976"/>
            <a:ext cx="107314" cy="750570"/>
            <a:chOff x="1382861" y="9536976"/>
            <a:chExt cx="107314" cy="750570"/>
          </a:xfrm>
        </p:grpSpPr>
        <p:pic>
          <p:nvPicPr>
            <p:cNvPr id="171" name="object 17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82861" y="10205445"/>
              <a:ext cx="107149" cy="8155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724" y="10071754"/>
              <a:ext cx="103816" cy="103816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86581" y="9938056"/>
              <a:ext cx="100483" cy="100483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8418" y="9804359"/>
              <a:ext cx="97176" cy="97176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0281" y="9670661"/>
              <a:ext cx="93842" cy="9384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2152" y="9536976"/>
              <a:ext cx="90495" cy="90496"/>
            </a:xfrm>
            <a:prstGeom prst="rect">
              <a:avLst/>
            </a:prstGeom>
          </p:spPr>
        </p:pic>
      </p:grpSp>
      <p:pic>
        <p:nvPicPr>
          <p:cNvPr id="177" name="object 17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95846" y="9269580"/>
            <a:ext cx="83856" cy="83856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393989" y="9403272"/>
            <a:ext cx="87189" cy="87189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97709" y="9135889"/>
            <a:ext cx="80523" cy="80522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99565" y="9002192"/>
            <a:ext cx="77190" cy="77189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01404" y="8868494"/>
            <a:ext cx="73882" cy="73882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403266" y="8734797"/>
            <a:ext cx="70550" cy="70549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05125" y="8601106"/>
            <a:ext cx="67215" cy="67216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406968" y="8467407"/>
            <a:ext cx="63902" cy="63883"/>
          </a:xfrm>
          <a:prstGeom prst="rect">
            <a:avLst/>
          </a:prstGeom>
        </p:spPr>
      </p:pic>
      <p:sp>
        <p:nvSpPr>
          <p:cNvPr id="185" name="object 185"/>
          <p:cNvSpPr/>
          <p:nvPr/>
        </p:nvSpPr>
        <p:spPr>
          <a:xfrm>
            <a:off x="1408832" y="83337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410694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412552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414389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416251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3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418109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419967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421810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423679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4" name="object 194"/>
          <p:cNvGrpSpPr/>
          <p:nvPr/>
        </p:nvGrpSpPr>
        <p:grpSpPr>
          <a:xfrm>
            <a:off x="1586511" y="9945530"/>
            <a:ext cx="107314" cy="341630"/>
            <a:chOff x="1586511" y="9945530"/>
            <a:chExt cx="107314" cy="341630"/>
          </a:xfrm>
        </p:grpSpPr>
        <p:pic>
          <p:nvPicPr>
            <p:cNvPr id="195" name="object 19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86511" y="10210438"/>
              <a:ext cx="107149" cy="76560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88368" y="10077987"/>
              <a:ext cx="103815" cy="103816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90231" y="9945530"/>
              <a:ext cx="100483" cy="100483"/>
            </a:xfrm>
            <a:prstGeom prst="rect">
              <a:avLst/>
            </a:prstGeom>
          </p:spPr>
        </p:pic>
      </p:grpSp>
      <p:grpSp>
        <p:nvGrpSpPr>
          <p:cNvPr id="198" name="object 198"/>
          <p:cNvGrpSpPr/>
          <p:nvPr/>
        </p:nvGrpSpPr>
        <p:grpSpPr>
          <a:xfrm>
            <a:off x="1592068" y="9548170"/>
            <a:ext cx="97790" cy="362585"/>
            <a:chOff x="1592068" y="9548170"/>
            <a:chExt cx="97790" cy="362585"/>
          </a:xfrm>
        </p:grpSpPr>
        <p:pic>
          <p:nvPicPr>
            <p:cNvPr id="199" name="object 1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93925" y="9680621"/>
              <a:ext cx="93842" cy="93843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92068" y="9813072"/>
              <a:ext cx="97176" cy="97176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5803" y="9548170"/>
              <a:ext cx="90495" cy="90496"/>
            </a:xfrm>
            <a:prstGeom prst="rect">
              <a:avLst/>
            </a:prstGeom>
          </p:spPr>
        </p:pic>
      </p:grpSp>
      <p:pic>
        <p:nvPicPr>
          <p:cNvPr id="202" name="object 20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597639" y="9415712"/>
            <a:ext cx="87189" cy="87189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599496" y="9283255"/>
            <a:ext cx="83856" cy="83856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1353" y="9150804"/>
            <a:ext cx="80529" cy="80522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603215" y="9018353"/>
            <a:ext cx="77190" cy="77189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605054" y="8885889"/>
            <a:ext cx="73882" cy="73882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606910" y="8753437"/>
            <a:ext cx="70550" cy="70549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610618" y="8488529"/>
            <a:ext cx="63902" cy="63883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08775" y="8620986"/>
            <a:ext cx="67215" cy="67216"/>
          </a:xfrm>
          <a:prstGeom prst="rect">
            <a:avLst/>
          </a:prstGeom>
        </p:spPr>
      </p:pic>
      <p:sp>
        <p:nvSpPr>
          <p:cNvPr id="210" name="object 210"/>
          <p:cNvSpPr/>
          <p:nvPr/>
        </p:nvSpPr>
        <p:spPr>
          <a:xfrm>
            <a:off x="1612482" y="835607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614338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36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616202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618039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619895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621760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623617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625453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627329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0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9" name="object 219"/>
          <p:cNvGrpSpPr/>
          <p:nvPr/>
        </p:nvGrpSpPr>
        <p:grpSpPr>
          <a:xfrm>
            <a:off x="1790161" y="9430902"/>
            <a:ext cx="107314" cy="856615"/>
            <a:chOff x="1790161" y="9430902"/>
            <a:chExt cx="107314" cy="856615"/>
          </a:xfrm>
        </p:grpSpPr>
        <p:pic>
          <p:nvPicPr>
            <p:cNvPr id="220" name="object 22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90161" y="10216035"/>
              <a:ext cx="107149" cy="70963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2018" y="10085179"/>
              <a:ext cx="103815" cy="103816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93874" y="9954322"/>
              <a:ext cx="100483" cy="100483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5718" y="9823465"/>
              <a:ext cx="97176" cy="9717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7575" y="9692609"/>
              <a:ext cx="93842" cy="93842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9446" y="9561759"/>
              <a:ext cx="90495" cy="9049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01289" y="9430902"/>
              <a:ext cx="87189" cy="87189"/>
            </a:xfrm>
            <a:prstGeom prst="rect">
              <a:avLst/>
            </a:prstGeom>
          </p:spPr>
        </p:pic>
      </p:grpSp>
      <p:pic>
        <p:nvPicPr>
          <p:cNvPr id="227" name="object 2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3146" y="9300046"/>
            <a:ext cx="83856" cy="83856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5003" y="9169189"/>
            <a:ext cx="80523" cy="80522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808704" y="8907476"/>
            <a:ext cx="73882" cy="73882"/>
          </a:xfrm>
          <a:prstGeom prst="rect">
            <a:avLst/>
          </a:prstGeom>
        </p:spPr>
      </p:pic>
      <p:pic>
        <p:nvPicPr>
          <p:cNvPr id="230" name="object 2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6859" y="9038333"/>
            <a:ext cx="77190" cy="77189"/>
          </a:xfrm>
          <a:prstGeom prst="rect">
            <a:avLst/>
          </a:prstGeom>
        </p:spPr>
      </p:pic>
      <p:pic>
        <p:nvPicPr>
          <p:cNvPr id="231" name="object 2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0560" y="8776620"/>
            <a:ext cx="70550" cy="70549"/>
          </a:xfrm>
          <a:prstGeom prst="rect">
            <a:avLst/>
          </a:prstGeom>
        </p:spPr>
      </p:pic>
      <p:pic>
        <p:nvPicPr>
          <p:cNvPr id="232" name="object 2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12418" y="8645763"/>
            <a:ext cx="67215" cy="67216"/>
          </a:xfrm>
          <a:prstGeom prst="rect">
            <a:avLst/>
          </a:prstGeom>
        </p:spPr>
      </p:pic>
      <p:pic>
        <p:nvPicPr>
          <p:cNvPr id="233" name="object 23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814268" y="8514913"/>
            <a:ext cx="63902" cy="63883"/>
          </a:xfrm>
          <a:prstGeom prst="rect">
            <a:avLst/>
          </a:prstGeom>
        </p:spPr>
      </p:pic>
      <p:sp>
        <p:nvSpPr>
          <p:cNvPr id="234" name="object 234"/>
          <p:cNvSpPr/>
          <p:nvPr/>
        </p:nvSpPr>
        <p:spPr>
          <a:xfrm>
            <a:off x="1816132" y="838405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817988" y="825320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819845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821689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823545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825403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827267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829103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830973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3" name="object 243"/>
          <p:cNvGrpSpPr/>
          <p:nvPr/>
        </p:nvGrpSpPr>
        <p:grpSpPr>
          <a:xfrm>
            <a:off x="1993805" y="9450403"/>
            <a:ext cx="107314" cy="836930"/>
            <a:chOff x="1993805" y="9450403"/>
            <a:chExt cx="107314" cy="836930"/>
          </a:xfrm>
        </p:grpSpPr>
        <p:sp>
          <p:nvSpPr>
            <p:cNvPr id="244" name="object 244"/>
            <p:cNvSpPr/>
            <p:nvPr/>
          </p:nvSpPr>
          <p:spPr>
            <a:xfrm>
              <a:off x="1993805" y="10223614"/>
              <a:ext cx="107314" cy="63500"/>
            </a:xfrm>
            <a:custGeom>
              <a:avLst/>
              <a:gdLst/>
              <a:ahLst/>
              <a:cxnLst/>
              <a:rect l="l" t="t" r="r" b="b"/>
              <a:pathLst>
                <a:path w="107314" h="63500">
                  <a:moveTo>
                    <a:pt x="67039" y="40110"/>
                  </a:moveTo>
                  <a:lnTo>
                    <a:pt x="40110" y="40110"/>
                  </a:lnTo>
                  <a:lnTo>
                    <a:pt x="40110" y="6030"/>
                  </a:lnTo>
                  <a:lnTo>
                    <a:pt x="46140" y="0"/>
                  </a:lnTo>
                  <a:lnTo>
                    <a:pt x="61008" y="0"/>
                  </a:lnTo>
                  <a:lnTo>
                    <a:pt x="67039" y="6030"/>
                  </a:lnTo>
                  <a:lnTo>
                    <a:pt x="67039" y="40110"/>
                  </a:lnTo>
                  <a:close/>
                </a:path>
                <a:path w="107314" h="63500">
                  <a:moveTo>
                    <a:pt x="104773" y="63385"/>
                  </a:moveTo>
                  <a:lnTo>
                    <a:pt x="2376" y="63385"/>
                  </a:lnTo>
                  <a:lnTo>
                    <a:pt x="0" y="61009"/>
                  </a:lnTo>
                  <a:lnTo>
                    <a:pt x="0" y="46140"/>
                  </a:lnTo>
                  <a:lnTo>
                    <a:pt x="6030" y="40110"/>
                  </a:lnTo>
                  <a:lnTo>
                    <a:pt x="101126" y="40110"/>
                  </a:lnTo>
                  <a:lnTo>
                    <a:pt x="107149" y="46140"/>
                  </a:lnTo>
                  <a:lnTo>
                    <a:pt x="107149" y="61009"/>
                  </a:lnTo>
                  <a:lnTo>
                    <a:pt x="104773" y="63385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5669" y="10094745"/>
              <a:ext cx="103815" cy="103816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7524" y="9965884"/>
              <a:ext cx="100483" cy="100483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99362" y="9837008"/>
              <a:ext cx="97176" cy="97176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01226" y="9708140"/>
              <a:ext cx="93842" cy="93843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3096" y="9579278"/>
              <a:ext cx="90495" cy="90496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04933" y="9450403"/>
              <a:ext cx="87189" cy="87189"/>
            </a:xfrm>
            <a:prstGeom prst="rect">
              <a:avLst/>
            </a:prstGeom>
          </p:spPr>
        </p:pic>
      </p:grpSp>
      <p:pic>
        <p:nvPicPr>
          <p:cNvPr id="251" name="object 2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06790" y="9321541"/>
            <a:ext cx="83856" cy="83856"/>
          </a:xfrm>
          <a:prstGeom prst="rect">
            <a:avLst/>
          </a:prstGeom>
        </p:spPr>
      </p:pic>
      <p:pic>
        <p:nvPicPr>
          <p:cNvPr id="252" name="object 2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8653" y="9192673"/>
            <a:ext cx="80522" cy="80522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010509" y="9063804"/>
            <a:ext cx="77190" cy="77189"/>
          </a:xfrm>
          <a:prstGeom prst="rect">
            <a:avLst/>
          </a:prstGeom>
        </p:spPr>
      </p:pic>
      <p:pic>
        <p:nvPicPr>
          <p:cNvPr id="254" name="object 25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012348" y="8934929"/>
            <a:ext cx="73882" cy="73882"/>
          </a:xfrm>
          <a:prstGeom prst="rect">
            <a:avLst/>
          </a:prstGeom>
        </p:spPr>
      </p:pic>
      <p:pic>
        <p:nvPicPr>
          <p:cNvPr id="255" name="object 25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14210" y="8806061"/>
            <a:ext cx="70550" cy="70549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16068" y="8677199"/>
            <a:ext cx="67215" cy="67216"/>
          </a:xfrm>
          <a:prstGeom prst="rect">
            <a:avLst/>
          </a:prstGeom>
        </p:spPr>
      </p:pic>
      <p:pic>
        <p:nvPicPr>
          <p:cNvPr id="257" name="object 25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17911" y="8548330"/>
            <a:ext cx="63902" cy="63883"/>
          </a:xfrm>
          <a:prstGeom prst="rect">
            <a:avLst/>
          </a:prstGeom>
        </p:spPr>
      </p:pic>
      <p:sp>
        <p:nvSpPr>
          <p:cNvPr id="258" name="object 258"/>
          <p:cNvSpPr/>
          <p:nvPr/>
        </p:nvSpPr>
        <p:spPr>
          <a:xfrm>
            <a:off x="2019782" y="841946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49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021638" y="8290594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023495" y="8161732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025333" y="80328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027195" y="79039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2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029053" y="77751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09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030910" y="76462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032754" y="751738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5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034623" y="738852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7" name="object 267"/>
          <p:cNvGrpSpPr/>
          <p:nvPr/>
        </p:nvGrpSpPr>
        <p:grpSpPr>
          <a:xfrm>
            <a:off x="2197455" y="9349054"/>
            <a:ext cx="107314" cy="938530"/>
            <a:chOff x="2197455" y="9349054"/>
            <a:chExt cx="107314" cy="938530"/>
          </a:xfrm>
        </p:grpSpPr>
        <p:sp>
          <p:nvSpPr>
            <p:cNvPr id="268" name="object 268"/>
            <p:cNvSpPr/>
            <p:nvPr/>
          </p:nvSpPr>
          <p:spPr>
            <a:xfrm>
              <a:off x="2197442" y="10232834"/>
              <a:ext cx="107314" cy="54610"/>
            </a:xfrm>
            <a:custGeom>
              <a:avLst/>
              <a:gdLst/>
              <a:ahLst/>
              <a:cxnLst/>
              <a:rect l="l" t="t" r="r" b="b"/>
              <a:pathLst>
                <a:path w="107314" h="54609">
                  <a:moveTo>
                    <a:pt x="107149" y="45720"/>
                  </a:moveTo>
                  <a:lnTo>
                    <a:pt x="104241" y="45720"/>
                  </a:lnTo>
                  <a:lnTo>
                    <a:pt x="104241" y="40640"/>
                  </a:lnTo>
                  <a:lnTo>
                    <a:pt x="67043" y="40640"/>
                  </a:lnTo>
                  <a:lnTo>
                    <a:pt x="67043" y="6350"/>
                  </a:lnTo>
                  <a:lnTo>
                    <a:pt x="64236" y="6350"/>
                  </a:lnTo>
                  <a:lnTo>
                    <a:pt x="64236" y="0"/>
                  </a:lnTo>
                  <a:lnTo>
                    <a:pt x="42926" y="0"/>
                  </a:lnTo>
                  <a:lnTo>
                    <a:pt x="42926" y="6350"/>
                  </a:lnTo>
                  <a:lnTo>
                    <a:pt x="40119" y="6350"/>
                  </a:lnTo>
                  <a:lnTo>
                    <a:pt x="40119" y="40640"/>
                  </a:lnTo>
                  <a:lnTo>
                    <a:pt x="2921" y="40640"/>
                  </a:lnTo>
                  <a:lnTo>
                    <a:pt x="2921" y="45720"/>
                  </a:lnTo>
                  <a:lnTo>
                    <a:pt x="0" y="45720"/>
                  </a:lnTo>
                  <a:lnTo>
                    <a:pt x="0" y="54610"/>
                  </a:lnTo>
                  <a:lnTo>
                    <a:pt x="107149" y="54610"/>
                  </a:lnTo>
                  <a:lnTo>
                    <a:pt x="107149" y="4572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9" name="object 26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9312" y="10106536"/>
              <a:ext cx="103815" cy="103816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01174" y="9980292"/>
              <a:ext cx="100483" cy="100483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3012" y="9854042"/>
              <a:ext cx="97176" cy="97176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4869" y="9727792"/>
              <a:ext cx="93842" cy="9384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6746" y="9601555"/>
              <a:ext cx="90495" cy="90496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08583" y="9475298"/>
              <a:ext cx="87189" cy="87189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10440" y="9349054"/>
              <a:ext cx="83856" cy="83856"/>
            </a:xfrm>
            <a:prstGeom prst="rect">
              <a:avLst/>
            </a:prstGeom>
          </p:spPr>
        </p:pic>
      </p:grpSp>
      <p:pic>
        <p:nvPicPr>
          <p:cNvPr id="276" name="object 27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212297" y="9222803"/>
            <a:ext cx="80529" cy="80522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214159" y="9096560"/>
            <a:ext cx="77190" cy="77189"/>
          </a:xfrm>
          <a:prstGeom prst="rect">
            <a:avLst/>
          </a:prstGeom>
        </p:spPr>
      </p:pic>
      <p:pic>
        <p:nvPicPr>
          <p:cNvPr id="278" name="object 27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215998" y="8970309"/>
            <a:ext cx="73882" cy="73882"/>
          </a:xfrm>
          <a:prstGeom prst="rect">
            <a:avLst/>
          </a:prstGeom>
        </p:spPr>
      </p:pic>
      <p:pic>
        <p:nvPicPr>
          <p:cNvPr id="279" name="object 27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17854" y="8844059"/>
            <a:ext cx="70550" cy="70549"/>
          </a:xfrm>
          <a:prstGeom prst="rect">
            <a:avLst/>
          </a:prstGeom>
        </p:spPr>
      </p:pic>
      <p:pic>
        <p:nvPicPr>
          <p:cNvPr id="280" name="object 28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219718" y="8717815"/>
            <a:ext cx="67215" cy="67216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221561" y="8591571"/>
            <a:ext cx="63902" cy="63883"/>
          </a:xfrm>
          <a:prstGeom prst="rect">
            <a:avLst/>
          </a:prstGeom>
        </p:spPr>
      </p:pic>
      <p:sp>
        <p:nvSpPr>
          <p:cNvPr id="282" name="object 282"/>
          <p:cNvSpPr/>
          <p:nvPr/>
        </p:nvSpPr>
        <p:spPr>
          <a:xfrm>
            <a:off x="2223426" y="8465321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225288" y="833907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227146" y="82128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228983" y="80865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230839" y="796032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2232703" y="783408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234560" y="770783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236397" y="7581582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3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2238273" y="745533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1" name="object 291"/>
          <p:cNvGrpSpPr/>
          <p:nvPr/>
        </p:nvGrpSpPr>
        <p:grpSpPr>
          <a:xfrm>
            <a:off x="2402962" y="9255027"/>
            <a:ext cx="104139" cy="1032510"/>
            <a:chOff x="2402962" y="9255027"/>
            <a:chExt cx="104139" cy="1032510"/>
          </a:xfrm>
        </p:grpSpPr>
        <p:sp>
          <p:nvSpPr>
            <p:cNvPr id="292" name="object 292"/>
            <p:cNvSpPr/>
            <p:nvPr/>
          </p:nvSpPr>
          <p:spPr>
            <a:xfrm>
              <a:off x="2403246" y="10242993"/>
              <a:ext cx="102870" cy="44450"/>
            </a:xfrm>
            <a:custGeom>
              <a:avLst/>
              <a:gdLst/>
              <a:ahLst/>
              <a:cxnLst/>
              <a:rect l="l" t="t" r="r" b="b"/>
              <a:pathLst>
                <a:path w="102869" h="44450">
                  <a:moveTo>
                    <a:pt x="102857" y="44005"/>
                  </a:moveTo>
                  <a:lnTo>
                    <a:pt x="98971" y="40132"/>
                  </a:lnTo>
                  <a:lnTo>
                    <a:pt x="64897" y="40132"/>
                  </a:lnTo>
                  <a:lnTo>
                    <a:pt x="64897" y="6350"/>
                  </a:lnTo>
                  <a:lnTo>
                    <a:pt x="62026" y="6350"/>
                  </a:lnTo>
                  <a:lnTo>
                    <a:pt x="62026" y="0"/>
                  </a:lnTo>
                  <a:lnTo>
                    <a:pt x="40830" y="0"/>
                  </a:lnTo>
                  <a:lnTo>
                    <a:pt x="40830" y="6350"/>
                  </a:lnTo>
                  <a:lnTo>
                    <a:pt x="37960" y="6350"/>
                  </a:lnTo>
                  <a:lnTo>
                    <a:pt x="37960" y="40132"/>
                  </a:lnTo>
                  <a:lnTo>
                    <a:pt x="3886" y="40132"/>
                  </a:lnTo>
                  <a:lnTo>
                    <a:pt x="0" y="44005"/>
                  </a:lnTo>
                  <a:lnTo>
                    <a:pt x="102857" y="44005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3" name="object 29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02962" y="10119508"/>
              <a:ext cx="103815" cy="103816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04818" y="9996007"/>
              <a:ext cx="100490" cy="100483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406662" y="9872506"/>
              <a:ext cx="97176" cy="9717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08519" y="9749012"/>
              <a:ext cx="93842" cy="93842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410390" y="9625524"/>
              <a:ext cx="90495" cy="90496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12233" y="9502023"/>
              <a:ext cx="87189" cy="87189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14090" y="9378528"/>
              <a:ext cx="83856" cy="83856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5947" y="9255027"/>
              <a:ext cx="80522" cy="80522"/>
            </a:xfrm>
            <a:prstGeom prst="rect">
              <a:avLst/>
            </a:prstGeom>
          </p:spPr>
        </p:pic>
      </p:grpSp>
      <p:pic>
        <p:nvPicPr>
          <p:cNvPr id="301" name="object 30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417803" y="9131533"/>
            <a:ext cx="77190" cy="77189"/>
          </a:xfrm>
          <a:prstGeom prst="rect">
            <a:avLst/>
          </a:prstGeom>
        </p:spPr>
      </p:pic>
      <p:pic>
        <p:nvPicPr>
          <p:cNvPr id="302" name="object 30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419648" y="9008032"/>
            <a:ext cx="73882" cy="73882"/>
          </a:xfrm>
          <a:prstGeom prst="rect">
            <a:avLst/>
          </a:prstGeom>
        </p:spPr>
      </p:pic>
      <p:pic>
        <p:nvPicPr>
          <p:cNvPr id="303" name="object 30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21504" y="8884537"/>
            <a:ext cx="70550" cy="70549"/>
          </a:xfrm>
          <a:prstGeom prst="rect">
            <a:avLst/>
          </a:prstGeom>
        </p:spPr>
      </p:pic>
      <p:pic>
        <p:nvPicPr>
          <p:cNvPr id="304" name="object 30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423362" y="8761042"/>
            <a:ext cx="67215" cy="67216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425212" y="8637541"/>
            <a:ext cx="63902" cy="63883"/>
          </a:xfrm>
          <a:prstGeom prst="rect">
            <a:avLst/>
          </a:prstGeom>
        </p:spPr>
      </p:pic>
      <p:sp>
        <p:nvSpPr>
          <p:cNvPr id="306" name="object 306"/>
          <p:cNvSpPr/>
          <p:nvPr/>
        </p:nvSpPr>
        <p:spPr>
          <a:xfrm>
            <a:off x="2427076" y="851404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49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2428932" y="839055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2430789" y="826705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2432633" y="81435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2434489" y="80200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2436347" y="789656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2438211" y="7773066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2440047" y="764956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2441917" y="752607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5" name="object 315"/>
          <p:cNvGrpSpPr/>
          <p:nvPr/>
        </p:nvGrpSpPr>
        <p:grpSpPr>
          <a:xfrm>
            <a:off x="2606612" y="9176308"/>
            <a:ext cx="104139" cy="1111250"/>
            <a:chOff x="2606612" y="9176308"/>
            <a:chExt cx="104139" cy="1111250"/>
          </a:xfrm>
        </p:grpSpPr>
        <p:pic>
          <p:nvPicPr>
            <p:cNvPr id="316" name="object 31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06612" y="10135624"/>
              <a:ext cx="103815" cy="151375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08468" y="10015712"/>
              <a:ext cx="100483" cy="100483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306" y="9895787"/>
              <a:ext cx="97176" cy="97176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12169" y="9775875"/>
              <a:ext cx="93843" cy="93842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4040" y="9655969"/>
              <a:ext cx="90495" cy="90496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615877" y="9536051"/>
              <a:ext cx="87189" cy="87189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617740" y="9416132"/>
              <a:ext cx="83856" cy="83856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9597" y="9296220"/>
              <a:ext cx="80522" cy="80522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1453" y="9176308"/>
              <a:ext cx="77197" cy="77189"/>
            </a:xfrm>
            <a:prstGeom prst="rect">
              <a:avLst/>
            </a:prstGeom>
          </p:spPr>
        </p:pic>
      </p:grpSp>
      <p:pic>
        <p:nvPicPr>
          <p:cNvPr id="325" name="object 32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623292" y="9056384"/>
            <a:ext cx="73882" cy="73882"/>
          </a:xfrm>
          <a:prstGeom prst="rect">
            <a:avLst/>
          </a:prstGeom>
        </p:spPr>
      </p:pic>
      <p:pic>
        <p:nvPicPr>
          <p:cNvPr id="326" name="object 3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5154" y="8936471"/>
            <a:ext cx="70550" cy="70550"/>
          </a:xfrm>
          <a:prstGeom prst="rect">
            <a:avLst/>
          </a:prstGeom>
        </p:spPr>
      </p:pic>
      <p:pic>
        <p:nvPicPr>
          <p:cNvPr id="327" name="object 3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27012" y="8816560"/>
            <a:ext cx="67215" cy="67216"/>
          </a:xfrm>
          <a:prstGeom prst="rect">
            <a:avLst/>
          </a:prstGeom>
        </p:spPr>
      </p:pic>
      <p:pic>
        <p:nvPicPr>
          <p:cNvPr id="328" name="object 3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28855" y="8696641"/>
            <a:ext cx="63902" cy="63883"/>
          </a:xfrm>
          <a:prstGeom prst="rect">
            <a:avLst/>
          </a:prstGeom>
        </p:spPr>
      </p:pic>
      <p:sp>
        <p:nvSpPr>
          <p:cNvPr id="329" name="object 329"/>
          <p:cNvSpPr/>
          <p:nvPr/>
        </p:nvSpPr>
        <p:spPr>
          <a:xfrm>
            <a:off x="2630726" y="8576729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2632582" y="845681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2634439" y="833689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2636277" y="821698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2638139" y="80970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2639997" y="797715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2641854" y="7857238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643698" y="773731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645567" y="761740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8" name="object 338"/>
          <p:cNvGrpSpPr/>
          <p:nvPr/>
        </p:nvGrpSpPr>
        <p:grpSpPr>
          <a:xfrm>
            <a:off x="2810256" y="9104742"/>
            <a:ext cx="104139" cy="1182370"/>
            <a:chOff x="2810256" y="9104742"/>
            <a:chExt cx="104139" cy="1182370"/>
          </a:xfrm>
        </p:grpSpPr>
        <p:pic>
          <p:nvPicPr>
            <p:cNvPr id="339" name="object 33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810256" y="10035410"/>
              <a:ext cx="103815" cy="251589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3956" y="9919074"/>
              <a:ext cx="97176" cy="97176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5813" y="9802738"/>
              <a:ext cx="93843" cy="93842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7690" y="9686415"/>
              <a:ext cx="90495" cy="90496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19527" y="9570073"/>
              <a:ext cx="87189" cy="87189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1384" y="9453743"/>
              <a:ext cx="83856" cy="83856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3247" y="9337407"/>
              <a:ext cx="80522" cy="80522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5103" y="9221078"/>
              <a:ext cx="77190" cy="77189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826942" y="9104742"/>
              <a:ext cx="73882" cy="73882"/>
            </a:xfrm>
            <a:prstGeom prst="rect">
              <a:avLst/>
            </a:prstGeom>
          </p:spPr>
        </p:pic>
      </p:grpSp>
      <p:pic>
        <p:nvPicPr>
          <p:cNvPr id="348" name="object 34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28798" y="8988406"/>
            <a:ext cx="70550" cy="70550"/>
          </a:xfrm>
          <a:prstGeom prst="rect">
            <a:avLst/>
          </a:prstGeom>
        </p:spPr>
      </p:pic>
      <p:pic>
        <p:nvPicPr>
          <p:cNvPr id="349" name="object 34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30662" y="8872077"/>
            <a:ext cx="67215" cy="67216"/>
          </a:xfrm>
          <a:prstGeom prst="rect">
            <a:avLst/>
          </a:prstGeom>
        </p:spPr>
      </p:pic>
      <p:pic>
        <p:nvPicPr>
          <p:cNvPr id="350" name="object 35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832505" y="8755741"/>
            <a:ext cx="63902" cy="63883"/>
          </a:xfrm>
          <a:prstGeom prst="rect">
            <a:avLst/>
          </a:prstGeom>
        </p:spPr>
      </p:pic>
      <p:sp>
        <p:nvSpPr>
          <p:cNvPr id="351" name="object 351"/>
          <p:cNvSpPr/>
          <p:nvPr/>
        </p:nvSpPr>
        <p:spPr>
          <a:xfrm>
            <a:off x="2834370" y="863941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2836232" y="852307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2838089" y="8406746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839927" y="829041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2841783" y="81740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2843647" y="805774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2845504" y="794140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2847341" y="782507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9" name="object 359"/>
          <p:cNvGrpSpPr/>
          <p:nvPr/>
        </p:nvGrpSpPr>
        <p:grpSpPr>
          <a:xfrm>
            <a:off x="3013906" y="9052683"/>
            <a:ext cx="104139" cy="1234440"/>
            <a:chOff x="3013906" y="9052683"/>
            <a:chExt cx="104139" cy="1234440"/>
          </a:xfrm>
        </p:grpSpPr>
        <p:pic>
          <p:nvPicPr>
            <p:cNvPr id="360" name="object 36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013906" y="9836247"/>
              <a:ext cx="103815" cy="450751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021334" y="9724314"/>
              <a:ext cx="90495" cy="90496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23177" y="9612375"/>
              <a:ext cx="87189" cy="87189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5034" y="9500435"/>
              <a:ext cx="83856" cy="83856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26891" y="9388495"/>
              <a:ext cx="80522" cy="80522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28747" y="9276562"/>
              <a:ext cx="77190" cy="77189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30592" y="9164616"/>
              <a:ext cx="73882" cy="73882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32448" y="9052683"/>
              <a:ext cx="70550" cy="70550"/>
            </a:xfrm>
            <a:prstGeom prst="rect">
              <a:avLst/>
            </a:prstGeom>
          </p:spPr>
        </p:pic>
      </p:grpSp>
      <p:pic>
        <p:nvPicPr>
          <p:cNvPr id="368" name="object 36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34306" y="8940743"/>
            <a:ext cx="67222" cy="67216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036156" y="8828803"/>
            <a:ext cx="63902" cy="63883"/>
          </a:xfrm>
          <a:prstGeom prst="rect">
            <a:avLst/>
          </a:prstGeom>
        </p:spPr>
      </p:pic>
      <p:sp>
        <p:nvSpPr>
          <p:cNvPr id="370" name="object 370"/>
          <p:cNvSpPr/>
          <p:nvPr/>
        </p:nvSpPr>
        <p:spPr>
          <a:xfrm>
            <a:off x="3038020" y="8716871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039876" y="8604931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041740" y="849299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4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043577" y="838105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4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045433" y="826911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3047291" y="815717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9" y="18910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3049155" y="804523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80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3050991" y="793329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8" name="object 378"/>
          <p:cNvGrpSpPr/>
          <p:nvPr/>
        </p:nvGrpSpPr>
        <p:grpSpPr>
          <a:xfrm>
            <a:off x="3217556" y="8902555"/>
            <a:ext cx="104139" cy="1384935"/>
            <a:chOff x="3217556" y="8902555"/>
            <a:chExt cx="104139" cy="1384935"/>
          </a:xfrm>
        </p:grpSpPr>
        <p:sp>
          <p:nvSpPr>
            <p:cNvPr id="379" name="object 379"/>
            <p:cNvSpPr/>
            <p:nvPr/>
          </p:nvSpPr>
          <p:spPr>
            <a:xfrm>
              <a:off x="3217545" y="9762324"/>
              <a:ext cx="104139" cy="525145"/>
            </a:xfrm>
            <a:custGeom>
              <a:avLst/>
              <a:gdLst/>
              <a:ahLst/>
              <a:cxnLst/>
              <a:rect l="l" t="t" r="r" b="b"/>
              <a:pathLst>
                <a:path w="104139" h="525145">
                  <a:moveTo>
                    <a:pt x="97929" y="38963"/>
                  </a:moveTo>
                  <a:lnTo>
                    <a:pt x="92837" y="33870"/>
                  </a:lnTo>
                  <a:lnTo>
                    <a:pt x="86563" y="33870"/>
                  </a:lnTo>
                  <a:lnTo>
                    <a:pt x="64046" y="33870"/>
                  </a:lnTo>
                  <a:lnTo>
                    <a:pt x="64046" y="5080"/>
                  </a:lnTo>
                  <a:lnTo>
                    <a:pt x="58966" y="0"/>
                  </a:lnTo>
                  <a:lnTo>
                    <a:pt x="46405" y="0"/>
                  </a:lnTo>
                  <a:lnTo>
                    <a:pt x="41313" y="5080"/>
                  </a:lnTo>
                  <a:lnTo>
                    <a:pt x="41313" y="33870"/>
                  </a:lnTo>
                  <a:lnTo>
                    <a:pt x="12522" y="33870"/>
                  </a:lnTo>
                  <a:lnTo>
                    <a:pt x="7429" y="38963"/>
                  </a:lnTo>
                  <a:lnTo>
                    <a:pt x="7429" y="51523"/>
                  </a:lnTo>
                  <a:lnTo>
                    <a:pt x="12522" y="56616"/>
                  </a:lnTo>
                  <a:lnTo>
                    <a:pt x="41313" y="56616"/>
                  </a:lnTo>
                  <a:lnTo>
                    <a:pt x="41313" y="85394"/>
                  </a:lnTo>
                  <a:lnTo>
                    <a:pt x="46405" y="90487"/>
                  </a:lnTo>
                  <a:lnTo>
                    <a:pt x="58966" y="90487"/>
                  </a:lnTo>
                  <a:lnTo>
                    <a:pt x="64046" y="85394"/>
                  </a:lnTo>
                  <a:lnTo>
                    <a:pt x="64046" y="56616"/>
                  </a:lnTo>
                  <a:lnTo>
                    <a:pt x="92837" y="56616"/>
                  </a:lnTo>
                  <a:lnTo>
                    <a:pt x="97929" y="51523"/>
                  </a:lnTo>
                  <a:lnTo>
                    <a:pt x="97929" y="38963"/>
                  </a:lnTo>
                  <a:close/>
                </a:path>
                <a:path w="104139" h="525145">
                  <a:moveTo>
                    <a:pt x="99402" y="147866"/>
                  </a:moveTo>
                  <a:lnTo>
                    <a:pt x="94119" y="142582"/>
                  </a:lnTo>
                  <a:lnTo>
                    <a:pt x="87617" y="142582"/>
                  </a:lnTo>
                  <a:lnTo>
                    <a:pt x="64274" y="142582"/>
                  </a:lnTo>
                  <a:lnTo>
                    <a:pt x="64274" y="112737"/>
                  </a:lnTo>
                  <a:lnTo>
                    <a:pt x="58991" y="107454"/>
                  </a:lnTo>
                  <a:lnTo>
                    <a:pt x="45974" y="107454"/>
                  </a:lnTo>
                  <a:lnTo>
                    <a:pt x="40690" y="112737"/>
                  </a:lnTo>
                  <a:lnTo>
                    <a:pt x="40690" y="142582"/>
                  </a:lnTo>
                  <a:lnTo>
                    <a:pt x="10845" y="142582"/>
                  </a:lnTo>
                  <a:lnTo>
                    <a:pt x="5562" y="147866"/>
                  </a:lnTo>
                  <a:lnTo>
                    <a:pt x="5562" y="160883"/>
                  </a:lnTo>
                  <a:lnTo>
                    <a:pt x="10845" y="166166"/>
                  </a:lnTo>
                  <a:lnTo>
                    <a:pt x="40690" y="166166"/>
                  </a:lnTo>
                  <a:lnTo>
                    <a:pt x="40690" y="196011"/>
                  </a:lnTo>
                  <a:lnTo>
                    <a:pt x="45974" y="201295"/>
                  </a:lnTo>
                  <a:lnTo>
                    <a:pt x="58991" y="201295"/>
                  </a:lnTo>
                  <a:lnTo>
                    <a:pt x="64274" y="196011"/>
                  </a:lnTo>
                  <a:lnTo>
                    <a:pt x="64274" y="166166"/>
                  </a:lnTo>
                  <a:lnTo>
                    <a:pt x="94119" y="166166"/>
                  </a:lnTo>
                  <a:lnTo>
                    <a:pt x="99402" y="160883"/>
                  </a:lnTo>
                  <a:lnTo>
                    <a:pt x="99402" y="147866"/>
                  </a:lnTo>
                  <a:close/>
                </a:path>
                <a:path w="104139" h="525145">
                  <a:moveTo>
                    <a:pt x="100876" y="256768"/>
                  </a:moveTo>
                  <a:lnTo>
                    <a:pt x="95415" y="251294"/>
                  </a:lnTo>
                  <a:lnTo>
                    <a:pt x="88658" y="251294"/>
                  </a:lnTo>
                  <a:lnTo>
                    <a:pt x="64503" y="251294"/>
                  </a:lnTo>
                  <a:lnTo>
                    <a:pt x="64503" y="220383"/>
                  </a:lnTo>
                  <a:lnTo>
                    <a:pt x="59029" y="214922"/>
                  </a:lnTo>
                  <a:lnTo>
                    <a:pt x="45542" y="214922"/>
                  </a:lnTo>
                  <a:lnTo>
                    <a:pt x="40081" y="220395"/>
                  </a:lnTo>
                  <a:lnTo>
                    <a:pt x="40081" y="251294"/>
                  </a:lnTo>
                  <a:lnTo>
                    <a:pt x="9169" y="251294"/>
                  </a:lnTo>
                  <a:lnTo>
                    <a:pt x="3695" y="256768"/>
                  </a:lnTo>
                  <a:lnTo>
                    <a:pt x="3695" y="270256"/>
                  </a:lnTo>
                  <a:lnTo>
                    <a:pt x="9169" y="275717"/>
                  </a:lnTo>
                  <a:lnTo>
                    <a:pt x="40081" y="275717"/>
                  </a:lnTo>
                  <a:lnTo>
                    <a:pt x="40081" y="306628"/>
                  </a:lnTo>
                  <a:lnTo>
                    <a:pt x="45542" y="312102"/>
                  </a:lnTo>
                  <a:lnTo>
                    <a:pt x="59029" y="312102"/>
                  </a:lnTo>
                  <a:lnTo>
                    <a:pt x="64503" y="306628"/>
                  </a:lnTo>
                  <a:lnTo>
                    <a:pt x="64503" y="275717"/>
                  </a:lnTo>
                  <a:lnTo>
                    <a:pt x="95415" y="275717"/>
                  </a:lnTo>
                  <a:lnTo>
                    <a:pt x="100876" y="270256"/>
                  </a:lnTo>
                  <a:lnTo>
                    <a:pt x="100876" y="256768"/>
                  </a:lnTo>
                  <a:close/>
                </a:path>
                <a:path w="104139" h="525145">
                  <a:moveTo>
                    <a:pt x="102349" y="365671"/>
                  </a:moveTo>
                  <a:lnTo>
                    <a:pt x="96697" y="360006"/>
                  </a:lnTo>
                  <a:lnTo>
                    <a:pt x="89725" y="360006"/>
                  </a:lnTo>
                  <a:lnTo>
                    <a:pt x="64731" y="360006"/>
                  </a:lnTo>
                  <a:lnTo>
                    <a:pt x="64731" y="328041"/>
                  </a:lnTo>
                  <a:lnTo>
                    <a:pt x="59067" y="322389"/>
                  </a:lnTo>
                  <a:lnTo>
                    <a:pt x="45135" y="322389"/>
                  </a:lnTo>
                  <a:lnTo>
                    <a:pt x="39484" y="328053"/>
                  </a:lnTo>
                  <a:lnTo>
                    <a:pt x="39484" y="360006"/>
                  </a:lnTo>
                  <a:lnTo>
                    <a:pt x="7505" y="360006"/>
                  </a:lnTo>
                  <a:lnTo>
                    <a:pt x="1866" y="365671"/>
                  </a:lnTo>
                  <a:lnTo>
                    <a:pt x="1866" y="379603"/>
                  </a:lnTo>
                  <a:lnTo>
                    <a:pt x="7518" y="385267"/>
                  </a:lnTo>
                  <a:lnTo>
                    <a:pt x="39484" y="385267"/>
                  </a:lnTo>
                  <a:lnTo>
                    <a:pt x="39484" y="417233"/>
                  </a:lnTo>
                  <a:lnTo>
                    <a:pt x="45135" y="422884"/>
                  </a:lnTo>
                  <a:lnTo>
                    <a:pt x="59067" y="422884"/>
                  </a:lnTo>
                  <a:lnTo>
                    <a:pt x="64731" y="417220"/>
                  </a:lnTo>
                  <a:lnTo>
                    <a:pt x="64731" y="385267"/>
                  </a:lnTo>
                  <a:lnTo>
                    <a:pt x="96697" y="385267"/>
                  </a:lnTo>
                  <a:lnTo>
                    <a:pt x="102349" y="379603"/>
                  </a:lnTo>
                  <a:lnTo>
                    <a:pt x="102349" y="365671"/>
                  </a:lnTo>
                  <a:close/>
                </a:path>
                <a:path w="104139" h="525145">
                  <a:moveTo>
                    <a:pt x="103822" y="474560"/>
                  </a:moveTo>
                  <a:lnTo>
                    <a:pt x="97980" y="468718"/>
                  </a:lnTo>
                  <a:lnTo>
                    <a:pt x="64960" y="468718"/>
                  </a:lnTo>
                  <a:lnTo>
                    <a:pt x="64960" y="435698"/>
                  </a:lnTo>
                  <a:lnTo>
                    <a:pt x="59118" y="429856"/>
                  </a:lnTo>
                  <a:lnTo>
                    <a:pt x="44704" y="429856"/>
                  </a:lnTo>
                  <a:lnTo>
                    <a:pt x="38874" y="435698"/>
                  </a:lnTo>
                  <a:lnTo>
                    <a:pt x="38874" y="468718"/>
                  </a:lnTo>
                  <a:lnTo>
                    <a:pt x="5842" y="468718"/>
                  </a:lnTo>
                  <a:lnTo>
                    <a:pt x="0" y="474560"/>
                  </a:lnTo>
                  <a:lnTo>
                    <a:pt x="0" y="488975"/>
                  </a:lnTo>
                  <a:lnTo>
                    <a:pt x="5842" y="494817"/>
                  </a:lnTo>
                  <a:lnTo>
                    <a:pt x="38874" y="494817"/>
                  </a:lnTo>
                  <a:lnTo>
                    <a:pt x="38874" y="524675"/>
                  </a:lnTo>
                  <a:lnTo>
                    <a:pt x="64960" y="524675"/>
                  </a:lnTo>
                  <a:lnTo>
                    <a:pt x="64960" y="494817"/>
                  </a:lnTo>
                  <a:lnTo>
                    <a:pt x="97980" y="494817"/>
                  </a:lnTo>
                  <a:lnTo>
                    <a:pt x="103822" y="488975"/>
                  </a:lnTo>
                  <a:lnTo>
                    <a:pt x="103822" y="47456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0" name="object 38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26821" y="9654835"/>
              <a:ext cx="87189" cy="8718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28684" y="9547370"/>
              <a:ext cx="83856" cy="83856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0541" y="9439905"/>
              <a:ext cx="80522" cy="80522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32397" y="9332434"/>
              <a:ext cx="77190" cy="77189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234236" y="9224962"/>
              <a:ext cx="73882" cy="73882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6098" y="9117498"/>
              <a:ext cx="70550" cy="70550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7956" y="9010027"/>
              <a:ext cx="67215" cy="67215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239799" y="8902555"/>
              <a:ext cx="63902" cy="63895"/>
            </a:xfrm>
            <a:prstGeom prst="rect">
              <a:avLst/>
            </a:prstGeom>
          </p:spPr>
        </p:pic>
      </p:grpSp>
      <p:sp>
        <p:nvSpPr>
          <p:cNvPr id="388" name="object 388"/>
          <p:cNvSpPr/>
          <p:nvPr/>
        </p:nvSpPr>
        <p:spPr>
          <a:xfrm>
            <a:off x="3241670" y="879509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243526" y="8687626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245383" y="858016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247227" y="847268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34" y="18936"/>
                </a:lnTo>
                <a:lnTo>
                  <a:pt x="50582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249083" y="836521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3250941" y="82577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252798" y="8150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5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3254642" y="804281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6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6" name="object 396"/>
          <p:cNvGrpSpPr/>
          <p:nvPr/>
        </p:nvGrpSpPr>
        <p:grpSpPr>
          <a:xfrm>
            <a:off x="3421200" y="8883842"/>
            <a:ext cx="104139" cy="1403350"/>
            <a:chOff x="3421200" y="8883842"/>
            <a:chExt cx="104139" cy="1403350"/>
          </a:xfrm>
        </p:grpSpPr>
        <p:sp>
          <p:nvSpPr>
            <p:cNvPr id="397" name="object 397"/>
            <p:cNvSpPr/>
            <p:nvPr/>
          </p:nvSpPr>
          <p:spPr>
            <a:xfrm>
              <a:off x="3421189" y="9600818"/>
              <a:ext cx="104139" cy="686435"/>
            </a:xfrm>
            <a:custGeom>
              <a:avLst/>
              <a:gdLst/>
              <a:ahLst/>
              <a:cxnLst/>
              <a:rect l="l" t="t" r="r" b="b"/>
              <a:pathLst>
                <a:path w="104139" h="686434">
                  <a:moveTo>
                    <a:pt x="94983" y="36106"/>
                  </a:moveTo>
                  <a:lnTo>
                    <a:pt x="90271" y="31394"/>
                  </a:lnTo>
                  <a:lnTo>
                    <a:pt x="84455" y="31394"/>
                  </a:lnTo>
                  <a:lnTo>
                    <a:pt x="63601" y="31394"/>
                  </a:lnTo>
                  <a:lnTo>
                    <a:pt x="63601" y="4724"/>
                  </a:lnTo>
                  <a:lnTo>
                    <a:pt x="58877" y="0"/>
                  </a:lnTo>
                  <a:lnTo>
                    <a:pt x="47244" y="0"/>
                  </a:lnTo>
                  <a:lnTo>
                    <a:pt x="42519" y="4724"/>
                  </a:lnTo>
                  <a:lnTo>
                    <a:pt x="42519" y="31394"/>
                  </a:lnTo>
                  <a:lnTo>
                    <a:pt x="15849" y="31394"/>
                  </a:lnTo>
                  <a:lnTo>
                    <a:pt x="11137" y="36106"/>
                  </a:lnTo>
                  <a:lnTo>
                    <a:pt x="11137" y="47752"/>
                  </a:lnTo>
                  <a:lnTo>
                    <a:pt x="15849" y="52463"/>
                  </a:lnTo>
                  <a:lnTo>
                    <a:pt x="42519" y="52463"/>
                  </a:lnTo>
                  <a:lnTo>
                    <a:pt x="42519" y="79133"/>
                  </a:lnTo>
                  <a:lnTo>
                    <a:pt x="47244" y="83858"/>
                  </a:lnTo>
                  <a:lnTo>
                    <a:pt x="58877" y="83858"/>
                  </a:lnTo>
                  <a:lnTo>
                    <a:pt x="63601" y="79133"/>
                  </a:lnTo>
                  <a:lnTo>
                    <a:pt x="63601" y="52463"/>
                  </a:lnTo>
                  <a:lnTo>
                    <a:pt x="90271" y="52463"/>
                  </a:lnTo>
                  <a:lnTo>
                    <a:pt x="94983" y="47752"/>
                  </a:lnTo>
                  <a:lnTo>
                    <a:pt x="94983" y="36106"/>
                  </a:lnTo>
                  <a:close/>
                </a:path>
                <a:path w="104139" h="686434">
                  <a:moveTo>
                    <a:pt x="96469" y="139966"/>
                  </a:moveTo>
                  <a:lnTo>
                    <a:pt x="91554" y="135064"/>
                  </a:lnTo>
                  <a:lnTo>
                    <a:pt x="85509" y="135064"/>
                  </a:lnTo>
                  <a:lnTo>
                    <a:pt x="63830" y="135064"/>
                  </a:lnTo>
                  <a:lnTo>
                    <a:pt x="63830" y="107340"/>
                  </a:lnTo>
                  <a:lnTo>
                    <a:pt x="58928" y="102425"/>
                  </a:lnTo>
                  <a:lnTo>
                    <a:pt x="46824" y="102425"/>
                  </a:lnTo>
                  <a:lnTo>
                    <a:pt x="41910" y="107327"/>
                  </a:lnTo>
                  <a:lnTo>
                    <a:pt x="41910" y="135064"/>
                  </a:lnTo>
                  <a:lnTo>
                    <a:pt x="14185" y="135064"/>
                  </a:lnTo>
                  <a:lnTo>
                    <a:pt x="9271" y="139966"/>
                  </a:lnTo>
                  <a:lnTo>
                    <a:pt x="9271" y="152082"/>
                  </a:lnTo>
                  <a:lnTo>
                    <a:pt x="14173" y="156984"/>
                  </a:lnTo>
                  <a:lnTo>
                    <a:pt x="41910" y="156984"/>
                  </a:lnTo>
                  <a:lnTo>
                    <a:pt x="41910" y="184708"/>
                  </a:lnTo>
                  <a:lnTo>
                    <a:pt x="46812" y="189611"/>
                  </a:lnTo>
                  <a:lnTo>
                    <a:pt x="58915" y="189611"/>
                  </a:lnTo>
                  <a:lnTo>
                    <a:pt x="63830" y="184708"/>
                  </a:lnTo>
                  <a:lnTo>
                    <a:pt x="63830" y="156984"/>
                  </a:lnTo>
                  <a:lnTo>
                    <a:pt x="91554" y="156984"/>
                  </a:lnTo>
                  <a:lnTo>
                    <a:pt x="96469" y="152082"/>
                  </a:lnTo>
                  <a:lnTo>
                    <a:pt x="96469" y="139966"/>
                  </a:lnTo>
                  <a:close/>
                </a:path>
                <a:path w="104139" h="686434">
                  <a:moveTo>
                    <a:pt x="97929" y="243827"/>
                  </a:moveTo>
                  <a:lnTo>
                    <a:pt x="92837" y="238734"/>
                  </a:lnTo>
                  <a:lnTo>
                    <a:pt x="86563" y="238734"/>
                  </a:lnTo>
                  <a:lnTo>
                    <a:pt x="64058" y="238734"/>
                  </a:lnTo>
                  <a:lnTo>
                    <a:pt x="64058" y="209956"/>
                  </a:lnTo>
                  <a:lnTo>
                    <a:pt x="58966" y="204863"/>
                  </a:lnTo>
                  <a:lnTo>
                    <a:pt x="46405" y="204863"/>
                  </a:lnTo>
                  <a:lnTo>
                    <a:pt x="41313" y="209956"/>
                  </a:lnTo>
                  <a:lnTo>
                    <a:pt x="41313" y="238734"/>
                  </a:lnTo>
                  <a:lnTo>
                    <a:pt x="12534" y="238734"/>
                  </a:lnTo>
                  <a:lnTo>
                    <a:pt x="7442" y="243827"/>
                  </a:lnTo>
                  <a:lnTo>
                    <a:pt x="7442" y="256387"/>
                  </a:lnTo>
                  <a:lnTo>
                    <a:pt x="12534" y="261480"/>
                  </a:lnTo>
                  <a:lnTo>
                    <a:pt x="41313" y="261480"/>
                  </a:lnTo>
                  <a:lnTo>
                    <a:pt x="41313" y="290258"/>
                  </a:lnTo>
                  <a:lnTo>
                    <a:pt x="46405" y="295351"/>
                  </a:lnTo>
                  <a:lnTo>
                    <a:pt x="58966" y="295351"/>
                  </a:lnTo>
                  <a:lnTo>
                    <a:pt x="64058" y="290258"/>
                  </a:lnTo>
                  <a:lnTo>
                    <a:pt x="64058" y="261480"/>
                  </a:lnTo>
                  <a:lnTo>
                    <a:pt x="92837" y="261480"/>
                  </a:lnTo>
                  <a:lnTo>
                    <a:pt x="97929" y="256387"/>
                  </a:lnTo>
                  <a:lnTo>
                    <a:pt x="97929" y="243827"/>
                  </a:lnTo>
                  <a:close/>
                </a:path>
                <a:path w="104139" h="686434">
                  <a:moveTo>
                    <a:pt x="99402" y="347687"/>
                  </a:moveTo>
                  <a:lnTo>
                    <a:pt x="94132" y="342404"/>
                  </a:lnTo>
                  <a:lnTo>
                    <a:pt x="87617" y="342404"/>
                  </a:lnTo>
                  <a:lnTo>
                    <a:pt x="64274" y="342404"/>
                  </a:lnTo>
                  <a:lnTo>
                    <a:pt x="64274" y="312559"/>
                  </a:lnTo>
                  <a:lnTo>
                    <a:pt x="58991" y="307276"/>
                  </a:lnTo>
                  <a:lnTo>
                    <a:pt x="45974" y="307276"/>
                  </a:lnTo>
                  <a:lnTo>
                    <a:pt x="40690" y="312559"/>
                  </a:lnTo>
                  <a:lnTo>
                    <a:pt x="40690" y="342404"/>
                  </a:lnTo>
                  <a:lnTo>
                    <a:pt x="10845" y="342404"/>
                  </a:lnTo>
                  <a:lnTo>
                    <a:pt x="5562" y="347687"/>
                  </a:lnTo>
                  <a:lnTo>
                    <a:pt x="5562" y="360705"/>
                  </a:lnTo>
                  <a:lnTo>
                    <a:pt x="10845" y="365988"/>
                  </a:lnTo>
                  <a:lnTo>
                    <a:pt x="40690" y="365988"/>
                  </a:lnTo>
                  <a:lnTo>
                    <a:pt x="40690" y="395833"/>
                  </a:lnTo>
                  <a:lnTo>
                    <a:pt x="45974" y="401116"/>
                  </a:lnTo>
                  <a:lnTo>
                    <a:pt x="58991" y="401116"/>
                  </a:lnTo>
                  <a:lnTo>
                    <a:pt x="64274" y="395833"/>
                  </a:lnTo>
                  <a:lnTo>
                    <a:pt x="64274" y="365988"/>
                  </a:lnTo>
                  <a:lnTo>
                    <a:pt x="94119" y="365988"/>
                  </a:lnTo>
                  <a:lnTo>
                    <a:pt x="99402" y="360705"/>
                  </a:lnTo>
                  <a:lnTo>
                    <a:pt x="99402" y="347687"/>
                  </a:lnTo>
                  <a:close/>
                </a:path>
                <a:path w="104139" h="686434">
                  <a:moveTo>
                    <a:pt x="100876" y="451548"/>
                  </a:moveTo>
                  <a:lnTo>
                    <a:pt x="95415" y="446074"/>
                  </a:lnTo>
                  <a:lnTo>
                    <a:pt x="88671" y="446074"/>
                  </a:lnTo>
                  <a:lnTo>
                    <a:pt x="64503" y="446074"/>
                  </a:lnTo>
                  <a:lnTo>
                    <a:pt x="64503" y="415163"/>
                  </a:lnTo>
                  <a:lnTo>
                    <a:pt x="59042" y="409702"/>
                  </a:lnTo>
                  <a:lnTo>
                    <a:pt x="45542" y="409702"/>
                  </a:lnTo>
                  <a:lnTo>
                    <a:pt x="40081" y="415163"/>
                  </a:lnTo>
                  <a:lnTo>
                    <a:pt x="40081" y="446074"/>
                  </a:lnTo>
                  <a:lnTo>
                    <a:pt x="9169" y="446074"/>
                  </a:lnTo>
                  <a:lnTo>
                    <a:pt x="3708" y="451548"/>
                  </a:lnTo>
                  <a:lnTo>
                    <a:pt x="3708" y="465035"/>
                  </a:lnTo>
                  <a:lnTo>
                    <a:pt x="9169" y="470496"/>
                  </a:lnTo>
                  <a:lnTo>
                    <a:pt x="40081" y="470496"/>
                  </a:lnTo>
                  <a:lnTo>
                    <a:pt x="40081" y="501408"/>
                  </a:lnTo>
                  <a:lnTo>
                    <a:pt x="45542" y="506882"/>
                  </a:lnTo>
                  <a:lnTo>
                    <a:pt x="59042" y="506882"/>
                  </a:lnTo>
                  <a:lnTo>
                    <a:pt x="64503" y="501408"/>
                  </a:lnTo>
                  <a:lnTo>
                    <a:pt x="64503" y="470496"/>
                  </a:lnTo>
                  <a:lnTo>
                    <a:pt x="95415" y="470496"/>
                  </a:lnTo>
                  <a:lnTo>
                    <a:pt x="100876" y="465035"/>
                  </a:lnTo>
                  <a:lnTo>
                    <a:pt x="100876" y="451548"/>
                  </a:lnTo>
                  <a:close/>
                </a:path>
                <a:path w="104139" h="686434">
                  <a:moveTo>
                    <a:pt x="102349" y="555396"/>
                  </a:moveTo>
                  <a:lnTo>
                    <a:pt x="96697" y="549744"/>
                  </a:lnTo>
                  <a:lnTo>
                    <a:pt x="89725" y="549744"/>
                  </a:lnTo>
                  <a:lnTo>
                    <a:pt x="64731" y="549744"/>
                  </a:lnTo>
                  <a:lnTo>
                    <a:pt x="64731" y="517779"/>
                  </a:lnTo>
                  <a:lnTo>
                    <a:pt x="59080" y="512127"/>
                  </a:lnTo>
                  <a:lnTo>
                    <a:pt x="45135" y="512127"/>
                  </a:lnTo>
                  <a:lnTo>
                    <a:pt x="39484" y="517779"/>
                  </a:lnTo>
                  <a:lnTo>
                    <a:pt x="39484" y="549744"/>
                  </a:lnTo>
                  <a:lnTo>
                    <a:pt x="7518" y="549744"/>
                  </a:lnTo>
                  <a:lnTo>
                    <a:pt x="1866" y="555396"/>
                  </a:lnTo>
                  <a:lnTo>
                    <a:pt x="1866" y="569341"/>
                  </a:lnTo>
                  <a:lnTo>
                    <a:pt x="7518" y="574992"/>
                  </a:lnTo>
                  <a:lnTo>
                    <a:pt x="39484" y="574992"/>
                  </a:lnTo>
                  <a:lnTo>
                    <a:pt x="39484" y="606958"/>
                  </a:lnTo>
                  <a:lnTo>
                    <a:pt x="45135" y="612609"/>
                  </a:lnTo>
                  <a:lnTo>
                    <a:pt x="59080" y="612609"/>
                  </a:lnTo>
                  <a:lnTo>
                    <a:pt x="64731" y="606958"/>
                  </a:lnTo>
                  <a:lnTo>
                    <a:pt x="64731" y="574992"/>
                  </a:lnTo>
                  <a:lnTo>
                    <a:pt x="96697" y="574992"/>
                  </a:lnTo>
                  <a:lnTo>
                    <a:pt x="102349" y="569341"/>
                  </a:lnTo>
                  <a:lnTo>
                    <a:pt x="102349" y="555396"/>
                  </a:lnTo>
                  <a:close/>
                </a:path>
                <a:path w="104139" h="686434">
                  <a:moveTo>
                    <a:pt x="103822" y="659257"/>
                  </a:moveTo>
                  <a:lnTo>
                    <a:pt x="97993" y="653415"/>
                  </a:lnTo>
                  <a:lnTo>
                    <a:pt x="64960" y="653415"/>
                  </a:lnTo>
                  <a:lnTo>
                    <a:pt x="64960" y="620395"/>
                  </a:lnTo>
                  <a:lnTo>
                    <a:pt x="59118" y="614553"/>
                  </a:lnTo>
                  <a:lnTo>
                    <a:pt x="44704" y="614553"/>
                  </a:lnTo>
                  <a:lnTo>
                    <a:pt x="38874" y="620395"/>
                  </a:lnTo>
                  <a:lnTo>
                    <a:pt x="38874" y="653415"/>
                  </a:lnTo>
                  <a:lnTo>
                    <a:pt x="5842" y="653415"/>
                  </a:lnTo>
                  <a:lnTo>
                    <a:pt x="0" y="659257"/>
                  </a:lnTo>
                  <a:lnTo>
                    <a:pt x="0" y="673671"/>
                  </a:lnTo>
                  <a:lnTo>
                    <a:pt x="5842" y="679500"/>
                  </a:lnTo>
                  <a:lnTo>
                    <a:pt x="38874" y="679500"/>
                  </a:lnTo>
                  <a:lnTo>
                    <a:pt x="38874" y="686181"/>
                  </a:lnTo>
                  <a:lnTo>
                    <a:pt x="64960" y="686181"/>
                  </a:lnTo>
                  <a:lnTo>
                    <a:pt x="64960" y="679500"/>
                  </a:lnTo>
                  <a:lnTo>
                    <a:pt x="97980" y="679500"/>
                  </a:lnTo>
                  <a:lnTo>
                    <a:pt x="103822" y="673671"/>
                  </a:lnTo>
                  <a:lnTo>
                    <a:pt x="103822" y="659257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8" name="object 3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4191" y="9498394"/>
              <a:ext cx="80523" cy="80522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6047" y="9395969"/>
              <a:ext cx="77190" cy="77189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437886" y="9293537"/>
              <a:ext cx="73882" cy="73882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39742" y="9191111"/>
              <a:ext cx="70550" cy="70550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1606" y="9088686"/>
              <a:ext cx="67216" cy="67216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43450" y="8986267"/>
              <a:ext cx="63902" cy="63896"/>
            </a:xfrm>
            <a:prstGeom prst="rect">
              <a:avLst/>
            </a:prstGeom>
          </p:spPr>
        </p:pic>
        <p:sp>
          <p:nvSpPr>
            <p:cNvPr id="404" name="object 404"/>
            <p:cNvSpPr/>
            <p:nvPr/>
          </p:nvSpPr>
          <p:spPr>
            <a:xfrm>
              <a:off x="3445314" y="8883842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4486" y="60563"/>
                  </a:moveTo>
                  <a:lnTo>
                    <a:pt x="26075" y="60563"/>
                  </a:lnTo>
                  <a:lnTo>
                    <a:pt x="22669" y="57157"/>
                  </a:lnTo>
                  <a:lnTo>
                    <a:pt x="22669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05" y="22670"/>
                  </a:lnTo>
                  <a:lnTo>
                    <a:pt x="22669" y="22670"/>
                  </a:lnTo>
                  <a:lnTo>
                    <a:pt x="22669" y="3405"/>
                  </a:lnTo>
                  <a:lnTo>
                    <a:pt x="26075" y="0"/>
                  </a:lnTo>
                  <a:lnTo>
                    <a:pt x="34486" y="0"/>
                  </a:lnTo>
                  <a:lnTo>
                    <a:pt x="37892" y="3405"/>
                  </a:lnTo>
                  <a:lnTo>
                    <a:pt x="37892" y="22670"/>
                  </a:lnTo>
                  <a:lnTo>
                    <a:pt x="52950" y="22670"/>
                  </a:lnTo>
                  <a:lnTo>
                    <a:pt x="57156" y="22670"/>
                  </a:lnTo>
                  <a:lnTo>
                    <a:pt x="60561" y="26075"/>
                  </a:lnTo>
                  <a:lnTo>
                    <a:pt x="60561" y="34487"/>
                  </a:lnTo>
                  <a:lnTo>
                    <a:pt x="57156" y="37892"/>
                  </a:lnTo>
                  <a:lnTo>
                    <a:pt x="37892" y="37892"/>
                  </a:lnTo>
                  <a:lnTo>
                    <a:pt x="37892" y="57157"/>
                  </a:lnTo>
                  <a:lnTo>
                    <a:pt x="34486" y="6056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5" name="object 405"/>
          <p:cNvSpPr/>
          <p:nvPr/>
        </p:nvSpPr>
        <p:spPr>
          <a:xfrm>
            <a:off x="3447176" y="8781416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449034" y="867899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4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450871" y="857656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452727" y="84741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454591" y="837171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9" y="16443"/>
                </a:lnTo>
                <a:lnTo>
                  <a:pt x="43922" y="18916"/>
                </a:lnTo>
                <a:lnTo>
                  <a:pt x="43922" y="25005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456449" y="8269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5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1" name="object 411"/>
          <p:cNvGrpSpPr/>
          <p:nvPr/>
        </p:nvGrpSpPr>
        <p:grpSpPr>
          <a:xfrm>
            <a:off x="3624850" y="8781888"/>
            <a:ext cx="104139" cy="1505585"/>
            <a:chOff x="3624850" y="8781888"/>
            <a:chExt cx="104139" cy="1505585"/>
          </a:xfrm>
        </p:grpSpPr>
        <p:sp>
          <p:nvSpPr>
            <p:cNvPr id="412" name="object 412"/>
            <p:cNvSpPr/>
            <p:nvPr/>
          </p:nvSpPr>
          <p:spPr>
            <a:xfrm>
              <a:off x="3624846" y="9559073"/>
              <a:ext cx="104139" cy="728980"/>
            </a:xfrm>
            <a:custGeom>
              <a:avLst/>
              <a:gdLst/>
              <a:ahLst/>
              <a:cxnLst/>
              <a:rect l="l" t="t" r="r" b="b"/>
              <a:pathLst>
                <a:path w="104139" h="728979">
                  <a:moveTo>
                    <a:pt x="93510" y="34683"/>
                  </a:moveTo>
                  <a:lnTo>
                    <a:pt x="88976" y="30149"/>
                  </a:lnTo>
                  <a:lnTo>
                    <a:pt x="83388" y="30149"/>
                  </a:lnTo>
                  <a:lnTo>
                    <a:pt x="63360" y="30149"/>
                  </a:lnTo>
                  <a:lnTo>
                    <a:pt x="63360" y="4533"/>
                  </a:lnTo>
                  <a:lnTo>
                    <a:pt x="58839" y="0"/>
                  </a:lnTo>
                  <a:lnTo>
                    <a:pt x="47650" y="0"/>
                  </a:lnTo>
                  <a:lnTo>
                    <a:pt x="43129" y="4533"/>
                  </a:lnTo>
                  <a:lnTo>
                    <a:pt x="43129" y="30149"/>
                  </a:lnTo>
                  <a:lnTo>
                    <a:pt x="17513" y="30149"/>
                  </a:lnTo>
                  <a:lnTo>
                    <a:pt x="12979" y="34671"/>
                  </a:lnTo>
                  <a:lnTo>
                    <a:pt x="12979" y="45859"/>
                  </a:lnTo>
                  <a:lnTo>
                    <a:pt x="17513" y="50380"/>
                  </a:lnTo>
                  <a:lnTo>
                    <a:pt x="43129" y="50380"/>
                  </a:lnTo>
                  <a:lnTo>
                    <a:pt x="43129" y="75996"/>
                  </a:lnTo>
                  <a:lnTo>
                    <a:pt x="47650" y="80530"/>
                  </a:lnTo>
                  <a:lnTo>
                    <a:pt x="58839" y="80530"/>
                  </a:lnTo>
                  <a:lnTo>
                    <a:pt x="63360" y="75996"/>
                  </a:lnTo>
                  <a:lnTo>
                    <a:pt x="63360" y="50380"/>
                  </a:lnTo>
                  <a:lnTo>
                    <a:pt x="88976" y="50380"/>
                  </a:lnTo>
                  <a:lnTo>
                    <a:pt x="93510" y="45859"/>
                  </a:lnTo>
                  <a:lnTo>
                    <a:pt x="93510" y="34683"/>
                  </a:lnTo>
                  <a:close/>
                </a:path>
                <a:path w="104139" h="728979">
                  <a:moveTo>
                    <a:pt x="94983" y="133261"/>
                  </a:moveTo>
                  <a:lnTo>
                    <a:pt x="90258" y="128536"/>
                  </a:lnTo>
                  <a:lnTo>
                    <a:pt x="84442" y="128536"/>
                  </a:lnTo>
                  <a:lnTo>
                    <a:pt x="63588" y="128536"/>
                  </a:lnTo>
                  <a:lnTo>
                    <a:pt x="63588" y="101866"/>
                  </a:lnTo>
                  <a:lnTo>
                    <a:pt x="58877" y="97155"/>
                  </a:lnTo>
                  <a:lnTo>
                    <a:pt x="47231" y="97155"/>
                  </a:lnTo>
                  <a:lnTo>
                    <a:pt x="42519" y="101866"/>
                  </a:lnTo>
                  <a:lnTo>
                    <a:pt x="42519" y="128536"/>
                  </a:lnTo>
                  <a:lnTo>
                    <a:pt x="15836" y="128536"/>
                  </a:lnTo>
                  <a:lnTo>
                    <a:pt x="11125" y="133261"/>
                  </a:lnTo>
                  <a:lnTo>
                    <a:pt x="11125" y="144894"/>
                  </a:lnTo>
                  <a:lnTo>
                    <a:pt x="15836" y="149618"/>
                  </a:lnTo>
                  <a:lnTo>
                    <a:pt x="42519" y="149618"/>
                  </a:lnTo>
                  <a:lnTo>
                    <a:pt x="42519" y="176288"/>
                  </a:lnTo>
                  <a:lnTo>
                    <a:pt x="47231" y="181013"/>
                  </a:lnTo>
                  <a:lnTo>
                    <a:pt x="58877" y="181013"/>
                  </a:lnTo>
                  <a:lnTo>
                    <a:pt x="63588" y="176288"/>
                  </a:lnTo>
                  <a:lnTo>
                    <a:pt x="63588" y="149618"/>
                  </a:lnTo>
                  <a:lnTo>
                    <a:pt x="90258" y="149618"/>
                  </a:lnTo>
                  <a:lnTo>
                    <a:pt x="94983" y="144894"/>
                  </a:lnTo>
                  <a:lnTo>
                    <a:pt x="94983" y="133261"/>
                  </a:lnTo>
                  <a:close/>
                </a:path>
                <a:path w="104139" h="728979">
                  <a:moveTo>
                    <a:pt x="96456" y="231838"/>
                  </a:moveTo>
                  <a:lnTo>
                    <a:pt x="91554" y="226936"/>
                  </a:lnTo>
                  <a:lnTo>
                    <a:pt x="85496" y="226936"/>
                  </a:lnTo>
                  <a:lnTo>
                    <a:pt x="63817" y="226936"/>
                  </a:lnTo>
                  <a:lnTo>
                    <a:pt x="63817" y="199212"/>
                  </a:lnTo>
                  <a:lnTo>
                    <a:pt x="58915" y="194297"/>
                  </a:lnTo>
                  <a:lnTo>
                    <a:pt x="46812" y="194297"/>
                  </a:lnTo>
                  <a:lnTo>
                    <a:pt x="41910" y="199199"/>
                  </a:lnTo>
                  <a:lnTo>
                    <a:pt x="41910" y="226936"/>
                  </a:lnTo>
                  <a:lnTo>
                    <a:pt x="14173" y="226936"/>
                  </a:lnTo>
                  <a:lnTo>
                    <a:pt x="9271" y="231838"/>
                  </a:lnTo>
                  <a:lnTo>
                    <a:pt x="9271" y="243954"/>
                  </a:lnTo>
                  <a:lnTo>
                    <a:pt x="14173" y="248856"/>
                  </a:lnTo>
                  <a:lnTo>
                    <a:pt x="41910" y="248856"/>
                  </a:lnTo>
                  <a:lnTo>
                    <a:pt x="41910" y="276580"/>
                  </a:lnTo>
                  <a:lnTo>
                    <a:pt x="46812" y="281495"/>
                  </a:lnTo>
                  <a:lnTo>
                    <a:pt x="58915" y="281495"/>
                  </a:lnTo>
                  <a:lnTo>
                    <a:pt x="63817" y="276593"/>
                  </a:lnTo>
                  <a:lnTo>
                    <a:pt x="63817" y="248856"/>
                  </a:lnTo>
                  <a:lnTo>
                    <a:pt x="91554" y="248856"/>
                  </a:lnTo>
                  <a:lnTo>
                    <a:pt x="96456" y="243954"/>
                  </a:lnTo>
                  <a:lnTo>
                    <a:pt x="96456" y="231838"/>
                  </a:lnTo>
                  <a:close/>
                </a:path>
                <a:path w="104139" h="728979">
                  <a:moveTo>
                    <a:pt x="97929" y="330415"/>
                  </a:moveTo>
                  <a:lnTo>
                    <a:pt x="92837" y="325323"/>
                  </a:lnTo>
                  <a:lnTo>
                    <a:pt x="86550" y="325323"/>
                  </a:lnTo>
                  <a:lnTo>
                    <a:pt x="64046" y="325323"/>
                  </a:lnTo>
                  <a:lnTo>
                    <a:pt x="64046" y="296545"/>
                  </a:lnTo>
                  <a:lnTo>
                    <a:pt x="58953" y="291452"/>
                  </a:lnTo>
                  <a:lnTo>
                    <a:pt x="46393" y="291452"/>
                  </a:lnTo>
                  <a:lnTo>
                    <a:pt x="41300" y="296545"/>
                  </a:lnTo>
                  <a:lnTo>
                    <a:pt x="41300" y="325323"/>
                  </a:lnTo>
                  <a:lnTo>
                    <a:pt x="12522" y="325323"/>
                  </a:lnTo>
                  <a:lnTo>
                    <a:pt x="7429" y="330415"/>
                  </a:lnTo>
                  <a:lnTo>
                    <a:pt x="7429" y="342976"/>
                  </a:lnTo>
                  <a:lnTo>
                    <a:pt x="12522" y="348068"/>
                  </a:lnTo>
                  <a:lnTo>
                    <a:pt x="41300" y="348068"/>
                  </a:lnTo>
                  <a:lnTo>
                    <a:pt x="41300" y="376859"/>
                  </a:lnTo>
                  <a:lnTo>
                    <a:pt x="46393" y="381952"/>
                  </a:lnTo>
                  <a:lnTo>
                    <a:pt x="58953" y="381952"/>
                  </a:lnTo>
                  <a:lnTo>
                    <a:pt x="64046" y="376859"/>
                  </a:lnTo>
                  <a:lnTo>
                    <a:pt x="64046" y="348068"/>
                  </a:lnTo>
                  <a:lnTo>
                    <a:pt x="92824" y="348068"/>
                  </a:lnTo>
                  <a:lnTo>
                    <a:pt x="97917" y="342976"/>
                  </a:lnTo>
                  <a:lnTo>
                    <a:pt x="97929" y="330415"/>
                  </a:lnTo>
                  <a:close/>
                </a:path>
                <a:path w="104139" h="728979">
                  <a:moveTo>
                    <a:pt x="99402" y="429006"/>
                  </a:moveTo>
                  <a:lnTo>
                    <a:pt x="94119" y="423722"/>
                  </a:lnTo>
                  <a:lnTo>
                    <a:pt x="87604" y="423722"/>
                  </a:lnTo>
                  <a:lnTo>
                    <a:pt x="64262" y="423722"/>
                  </a:lnTo>
                  <a:lnTo>
                    <a:pt x="64262" y="393877"/>
                  </a:lnTo>
                  <a:lnTo>
                    <a:pt x="58991" y="388594"/>
                  </a:lnTo>
                  <a:lnTo>
                    <a:pt x="45961" y="388594"/>
                  </a:lnTo>
                  <a:lnTo>
                    <a:pt x="40690" y="393877"/>
                  </a:lnTo>
                  <a:lnTo>
                    <a:pt x="40690" y="423722"/>
                  </a:lnTo>
                  <a:lnTo>
                    <a:pt x="10833" y="423722"/>
                  </a:lnTo>
                  <a:lnTo>
                    <a:pt x="5549" y="429006"/>
                  </a:lnTo>
                  <a:lnTo>
                    <a:pt x="5549" y="442023"/>
                  </a:lnTo>
                  <a:lnTo>
                    <a:pt x="10833" y="447306"/>
                  </a:lnTo>
                  <a:lnTo>
                    <a:pt x="40690" y="447306"/>
                  </a:lnTo>
                  <a:lnTo>
                    <a:pt x="40690" y="477151"/>
                  </a:lnTo>
                  <a:lnTo>
                    <a:pt x="45961" y="482434"/>
                  </a:lnTo>
                  <a:lnTo>
                    <a:pt x="58991" y="482434"/>
                  </a:lnTo>
                  <a:lnTo>
                    <a:pt x="64262" y="477151"/>
                  </a:lnTo>
                  <a:lnTo>
                    <a:pt x="64262" y="447306"/>
                  </a:lnTo>
                  <a:lnTo>
                    <a:pt x="94119" y="447306"/>
                  </a:lnTo>
                  <a:lnTo>
                    <a:pt x="99402" y="442023"/>
                  </a:lnTo>
                  <a:lnTo>
                    <a:pt x="99402" y="429006"/>
                  </a:lnTo>
                  <a:close/>
                </a:path>
                <a:path w="104139" h="728979">
                  <a:moveTo>
                    <a:pt x="103809" y="724560"/>
                  </a:moveTo>
                  <a:lnTo>
                    <a:pt x="101092" y="724560"/>
                  </a:lnTo>
                  <a:lnTo>
                    <a:pt x="101092" y="719480"/>
                  </a:lnTo>
                  <a:lnTo>
                    <a:pt x="64947" y="719480"/>
                  </a:lnTo>
                  <a:lnTo>
                    <a:pt x="64947" y="686460"/>
                  </a:lnTo>
                  <a:lnTo>
                    <a:pt x="62357" y="686460"/>
                  </a:lnTo>
                  <a:lnTo>
                    <a:pt x="62357" y="680110"/>
                  </a:lnTo>
                  <a:lnTo>
                    <a:pt x="64731" y="677722"/>
                  </a:lnTo>
                  <a:lnTo>
                    <a:pt x="64731" y="645756"/>
                  </a:lnTo>
                  <a:lnTo>
                    <a:pt x="96697" y="645756"/>
                  </a:lnTo>
                  <a:lnTo>
                    <a:pt x="102349" y="640105"/>
                  </a:lnTo>
                  <a:lnTo>
                    <a:pt x="102349" y="626173"/>
                  </a:lnTo>
                  <a:lnTo>
                    <a:pt x="96685" y="620509"/>
                  </a:lnTo>
                  <a:lnTo>
                    <a:pt x="89725" y="620509"/>
                  </a:lnTo>
                  <a:lnTo>
                    <a:pt x="64731" y="620509"/>
                  </a:lnTo>
                  <a:lnTo>
                    <a:pt x="64731" y="588543"/>
                  </a:lnTo>
                  <a:lnTo>
                    <a:pt x="59067" y="582891"/>
                  </a:lnTo>
                  <a:lnTo>
                    <a:pt x="64503" y="577456"/>
                  </a:lnTo>
                  <a:lnTo>
                    <a:pt x="64503" y="546544"/>
                  </a:lnTo>
                  <a:lnTo>
                    <a:pt x="95402" y="546544"/>
                  </a:lnTo>
                  <a:lnTo>
                    <a:pt x="100876" y="541083"/>
                  </a:lnTo>
                  <a:lnTo>
                    <a:pt x="100876" y="527583"/>
                  </a:lnTo>
                  <a:lnTo>
                    <a:pt x="95402" y="522122"/>
                  </a:lnTo>
                  <a:lnTo>
                    <a:pt x="88658" y="522122"/>
                  </a:lnTo>
                  <a:lnTo>
                    <a:pt x="64503" y="522122"/>
                  </a:lnTo>
                  <a:lnTo>
                    <a:pt x="64503" y="491210"/>
                  </a:lnTo>
                  <a:lnTo>
                    <a:pt x="59029" y="485749"/>
                  </a:lnTo>
                  <a:lnTo>
                    <a:pt x="45542" y="485749"/>
                  </a:lnTo>
                  <a:lnTo>
                    <a:pt x="40081" y="491210"/>
                  </a:lnTo>
                  <a:lnTo>
                    <a:pt x="40081" y="522122"/>
                  </a:lnTo>
                  <a:lnTo>
                    <a:pt x="9169" y="522122"/>
                  </a:lnTo>
                  <a:lnTo>
                    <a:pt x="3695" y="527583"/>
                  </a:lnTo>
                  <a:lnTo>
                    <a:pt x="3695" y="541083"/>
                  </a:lnTo>
                  <a:lnTo>
                    <a:pt x="9169" y="546544"/>
                  </a:lnTo>
                  <a:lnTo>
                    <a:pt x="40081" y="546544"/>
                  </a:lnTo>
                  <a:lnTo>
                    <a:pt x="40081" y="577456"/>
                  </a:lnTo>
                  <a:lnTo>
                    <a:pt x="45516" y="582891"/>
                  </a:lnTo>
                  <a:lnTo>
                    <a:pt x="45135" y="582891"/>
                  </a:lnTo>
                  <a:lnTo>
                    <a:pt x="39471" y="588556"/>
                  </a:lnTo>
                  <a:lnTo>
                    <a:pt x="39471" y="620509"/>
                  </a:lnTo>
                  <a:lnTo>
                    <a:pt x="7505" y="620509"/>
                  </a:lnTo>
                  <a:lnTo>
                    <a:pt x="1854" y="626173"/>
                  </a:lnTo>
                  <a:lnTo>
                    <a:pt x="1854" y="640105"/>
                  </a:lnTo>
                  <a:lnTo>
                    <a:pt x="7518" y="645756"/>
                  </a:lnTo>
                  <a:lnTo>
                    <a:pt x="39471" y="645756"/>
                  </a:lnTo>
                  <a:lnTo>
                    <a:pt x="39471" y="677722"/>
                  </a:lnTo>
                  <a:lnTo>
                    <a:pt x="41859" y="680110"/>
                  </a:lnTo>
                  <a:lnTo>
                    <a:pt x="41452" y="680110"/>
                  </a:lnTo>
                  <a:lnTo>
                    <a:pt x="41452" y="686460"/>
                  </a:lnTo>
                  <a:lnTo>
                    <a:pt x="38862" y="686460"/>
                  </a:lnTo>
                  <a:lnTo>
                    <a:pt x="38862" y="719480"/>
                  </a:lnTo>
                  <a:lnTo>
                    <a:pt x="2717" y="719480"/>
                  </a:lnTo>
                  <a:lnTo>
                    <a:pt x="2717" y="724560"/>
                  </a:lnTo>
                  <a:lnTo>
                    <a:pt x="0" y="724560"/>
                  </a:lnTo>
                  <a:lnTo>
                    <a:pt x="0" y="728370"/>
                  </a:lnTo>
                  <a:lnTo>
                    <a:pt x="103809" y="728370"/>
                  </a:lnTo>
                  <a:lnTo>
                    <a:pt x="103809" y="72456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3" name="object 41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39697" y="9461925"/>
              <a:ext cx="77190" cy="77189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41536" y="9364769"/>
              <a:ext cx="73882" cy="73882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643392" y="9267625"/>
              <a:ext cx="70550" cy="70550"/>
            </a:xfrm>
            <a:prstGeom prst="rect">
              <a:avLst/>
            </a:prstGeom>
          </p:spPr>
        </p:pic>
        <p:pic>
          <p:nvPicPr>
            <p:cNvPr id="416" name="object 41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45250" y="9170475"/>
              <a:ext cx="67222" cy="67216"/>
            </a:xfrm>
            <a:prstGeom prst="rect">
              <a:avLst/>
            </a:prstGeom>
          </p:spPr>
        </p:pic>
        <p:pic>
          <p:nvPicPr>
            <p:cNvPr id="417" name="object 4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7093" y="9073325"/>
              <a:ext cx="63902" cy="63895"/>
            </a:xfrm>
            <a:prstGeom prst="rect">
              <a:avLst/>
            </a:prstGeom>
          </p:spPr>
        </p:pic>
        <p:sp>
          <p:nvSpPr>
            <p:cNvPr id="418" name="object 418"/>
            <p:cNvSpPr/>
            <p:nvPr/>
          </p:nvSpPr>
          <p:spPr>
            <a:xfrm>
              <a:off x="3648964" y="8781897"/>
              <a:ext cx="60960" cy="255270"/>
            </a:xfrm>
            <a:custGeom>
              <a:avLst/>
              <a:gdLst/>
              <a:ahLst/>
              <a:cxnLst/>
              <a:rect l="l" t="t" r="r" b="b"/>
              <a:pathLst>
                <a:path w="60960" h="255270">
                  <a:moveTo>
                    <a:pt x="57607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888" y="3035"/>
                  </a:lnTo>
                  <a:lnTo>
                    <a:pt x="23888" y="20180"/>
                  </a:lnTo>
                  <a:lnTo>
                    <a:pt x="6743" y="20180"/>
                  </a:lnTo>
                  <a:lnTo>
                    <a:pt x="3708" y="23202"/>
                  </a:lnTo>
                  <a:lnTo>
                    <a:pt x="3708" y="30683"/>
                  </a:lnTo>
                  <a:lnTo>
                    <a:pt x="6743" y="33718"/>
                  </a:lnTo>
                  <a:lnTo>
                    <a:pt x="23888" y="33718"/>
                  </a:lnTo>
                  <a:lnTo>
                    <a:pt x="23888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07" y="30683"/>
                  </a:lnTo>
                  <a:lnTo>
                    <a:pt x="57607" y="23202"/>
                  </a:lnTo>
                  <a:close/>
                </a:path>
                <a:path w="60960" h="255270">
                  <a:moveTo>
                    <a:pt x="59080" y="121780"/>
                  </a:moveTo>
                  <a:lnTo>
                    <a:pt x="55867" y="118567"/>
                  </a:lnTo>
                  <a:lnTo>
                    <a:pt x="51892" y="118567"/>
                  </a:lnTo>
                  <a:lnTo>
                    <a:pt x="37655" y="118567"/>
                  </a:lnTo>
                  <a:lnTo>
                    <a:pt x="37655" y="100368"/>
                  </a:lnTo>
                  <a:lnTo>
                    <a:pt x="34429" y="97142"/>
                  </a:lnTo>
                  <a:lnTo>
                    <a:pt x="26492" y="97142"/>
                  </a:lnTo>
                  <a:lnTo>
                    <a:pt x="23279" y="100368"/>
                  </a:lnTo>
                  <a:lnTo>
                    <a:pt x="23279" y="118567"/>
                  </a:lnTo>
                  <a:lnTo>
                    <a:pt x="5067" y="118567"/>
                  </a:lnTo>
                  <a:lnTo>
                    <a:pt x="1854" y="121780"/>
                  </a:lnTo>
                  <a:lnTo>
                    <a:pt x="1854" y="129730"/>
                  </a:lnTo>
                  <a:lnTo>
                    <a:pt x="5067" y="132943"/>
                  </a:lnTo>
                  <a:lnTo>
                    <a:pt x="23279" y="132943"/>
                  </a:lnTo>
                  <a:lnTo>
                    <a:pt x="23279" y="151155"/>
                  </a:lnTo>
                  <a:lnTo>
                    <a:pt x="26492" y="154368"/>
                  </a:lnTo>
                  <a:lnTo>
                    <a:pt x="34429" y="154368"/>
                  </a:lnTo>
                  <a:lnTo>
                    <a:pt x="37655" y="151155"/>
                  </a:lnTo>
                  <a:lnTo>
                    <a:pt x="37655" y="132943"/>
                  </a:lnTo>
                  <a:lnTo>
                    <a:pt x="55854" y="132943"/>
                  </a:lnTo>
                  <a:lnTo>
                    <a:pt x="59080" y="129730"/>
                  </a:lnTo>
                  <a:lnTo>
                    <a:pt x="59080" y="121780"/>
                  </a:lnTo>
                  <a:close/>
                </a:path>
                <a:path w="60960" h="255270">
                  <a:moveTo>
                    <a:pt x="60553" y="220370"/>
                  </a:moveTo>
                  <a:lnTo>
                    <a:pt x="57150" y="216966"/>
                  </a:lnTo>
                  <a:lnTo>
                    <a:pt x="52946" y="216966"/>
                  </a:lnTo>
                  <a:lnTo>
                    <a:pt x="37884" y="216966"/>
                  </a:lnTo>
                  <a:lnTo>
                    <a:pt x="37884" y="197700"/>
                  </a:lnTo>
                  <a:lnTo>
                    <a:pt x="34480" y="194297"/>
                  </a:lnTo>
                  <a:lnTo>
                    <a:pt x="26073" y="194297"/>
                  </a:lnTo>
                  <a:lnTo>
                    <a:pt x="22669" y="197700"/>
                  </a:lnTo>
                  <a:lnTo>
                    <a:pt x="22669" y="216966"/>
                  </a:lnTo>
                  <a:lnTo>
                    <a:pt x="3403" y="216966"/>
                  </a:lnTo>
                  <a:lnTo>
                    <a:pt x="0" y="220370"/>
                  </a:lnTo>
                  <a:lnTo>
                    <a:pt x="0" y="228777"/>
                  </a:lnTo>
                  <a:lnTo>
                    <a:pt x="3403" y="232181"/>
                  </a:lnTo>
                  <a:lnTo>
                    <a:pt x="22669" y="232181"/>
                  </a:lnTo>
                  <a:lnTo>
                    <a:pt x="22669" y="251447"/>
                  </a:lnTo>
                  <a:lnTo>
                    <a:pt x="26073" y="254850"/>
                  </a:lnTo>
                  <a:lnTo>
                    <a:pt x="34480" y="254850"/>
                  </a:lnTo>
                  <a:lnTo>
                    <a:pt x="37884" y="251447"/>
                  </a:lnTo>
                  <a:lnTo>
                    <a:pt x="37884" y="232181"/>
                  </a:lnTo>
                  <a:lnTo>
                    <a:pt x="57150" y="232181"/>
                  </a:lnTo>
                  <a:lnTo>
                    <a:pt x="60553" y="228777"/>
                  </a:lnTo>
                  <a:lnTo>
                    <a:pt x="60553" y="22037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9" name="object 419"/>
          <p:cNvSpPr/>
          <p:nvPr/>
        </p:nvSpPr>
        <p:spPr>
          <a:xfrm>
            <a:off x="3654521" y="868473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656377" y="858758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658241" y="84904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0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660099" y="8393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3" name="object 423"/>
          <p:cNvGrpSpPr/>
          <p:nvPr/>
        </p:nvGrpSpPr>
        <p:grpSpPr>
          <a:xfrm>
            <a:off x="3830356" y="8709377"/>
            <a:ext cx="100965" cy="1577975"/>
            <a:chOff x="3830356" y="8709377"/>
            <a:chExt cx="100965" cy="1577975"/>
          </a:xfrm>
        </p:grpSpPr>
        <p:sp>
          <p:nvSpPr>
            <p:cNvPr id="424" name="object 424"/>
            <p:cNvSpPr/>
            <p:nvPr/>
          </p:nvSpPr>
          <p:spPr>
            <a:xfrm>
              <a:off x="3830345" y="9441408"/>
              <a:ext cx="100965" cy="845819"/>
            </a:xfrm>
            <a:custGeom>
              <a:avLst/>
              <a:gdLst/>
              <a:ahLst/>
              <a:cxnLst/>
              <a:rect l="l" t="t" r="r" b="b"/>
              <a:pathLst>
                <a:path w="100964" h="845820">
                  <a:moveTo>
                    <a:pt x="88722" y="42075"/>
                  </a:moveTo>
                  <a:lnTo>
                    <a:pt x="88709" y="31813"/>
                  </a:lnTo>
                  <a:lnTo>
                    <a:pt x="84556" y="27660"/>
                  </a:lnTo>
                  <a:lnTo>
                    <a:pt x="79438" y="27660"/>
                  </a:lnTo>
                  <a:lnTo>
                    <a:pt x="61061" y="27660"/>
                  </a:lnTo>
                  <a:lnTo>
                    <a:pt x="61061" y="4165"/>
                  </a:lnTo>
                  <a:lnTo>
                    <a:pt x="56908" y="0"/>
                  </a:lnTo>
                  <a:lnTo>
                    <a:pt x="46647" y="0"/>
                  </a:lnTo>
                  <a:lnTo>
                    <a:pt x="42494" y="4165"/>
                  </a:lnTo>
                  <a:lnTo>
                    <a:pt x="42494" y="27660"/>
                  </a:lnTo>
                  <a:lnTo>
                    <a:pt x="18999" y="27660"/>
                  </a:lnTo>
                  <a:lnTo>
                    <a:pt x="14833" y="31813"/>
                  </a:lnTo>
                  <a:lnTo>
                    <a:pt x="14833" y="42075"/>
                  </a:lnTo>
                  <a:lnTo>
                    <a:pt x="18986" y="46228"/>
                  </a:lnTo>
                  <a:lnTo>
                    <a:pt x="42494" y="46228"/>
                  </a:lnTo>
                  <a:lnTo>
                    <a:pt x="42494" y="69723"/>
                  </a:lnTo>
                  <a:lnTo>
                    <a:pt x="46647" y="73888"/>
                  </a:lnTo>
                  <a:lnTo>
                    <a:pt x="56908" y="73888"/>
                  </a:lnTo>
                  <a:lnTo>
                    <a:pt x="61061" y="69735"/>
                  </a:lnTo>
                  <a:lnTo>
                    <a:pt x="61061" y="46228"/>
                  </a:lnTo>
                  <a:lnTo>
                    <a:pt x="84556" y="46228"/>
                  </a:lnTo>
                  <a:lnTo>
                    <a:pt x="88722" y="42075"/>
                  </a:lnTo>
                  <a:close/>
                </a:path>
                <a:path w="100964" h="845820">
                  <a:moveTo>
                    <a:pt x="90182" y="124752"/>
                  </a:moveTo>
                  <a:lnTo>
                    <a:pt x="85839" y="120408"/>
                  </a:lnTo>
                  <a:lnTo>
                    <a:pt x="80479" y="120408"/>
                  </a:lnTo>
                  <a:lnTo>
                    <a:pt x="61277" y="120408"/>
                  </a:lnTo>
                  <a:lnTo>
                    <a:pt x="61277" y="95859"/>
                  </a:lnTo>
                  <a:lnTo>
                    <a:pt x="56934" y="91516"/>
                  </a:lnTo>
                  <a:lnTo>
                    <a:pt x="46228" y="91516"/>
                  </a:lnTo>
                  <a:lnTo>
                    <a:pt x="41884" y="95859"/>
                  </a:lnTo>
                  <a:lnTo>
                    <a:pt x="41884" y="120408"/>
                  </a:lnTo>
                  <a:lnTo>
                    <a:pt x="17322" y="120408"/>
                  </a:lnTo>
                  <a:lnTo>
                    <a:pt x="12992" y="124752"/>
                  </a:lnTo>
                  <a:lnTo>
                    <a:pt x="12992" y="135458"/>
                  </a:lnTo>
                  <a:lnTo>
                    <a:pt x="17335" y="139801"/>
                  </a:lnTo>
                  <a:lnTo>
                    <a:pt x="41884" y="139801"/>
                  </a:lnTo>
                  <a:lnTo>
                    <a:pt x="41884" y="164363"/>
                  </a:lnTo>
                  <a:lnTo>
                    <a:pt x="46228" y="168706"/>
                  </a:lnTo>
                  <a:lnTo>
                    <a:pt x="56946" y="168706"/>
                  </a:lnTo>
                  <a:lnTo>
                    <a:pt x="61277" y="164363"/>
                  </a:lnTo>
                  <a:lnTo>
                    <a:pt x="61277" y="139801"/>
                  </a:lnTo>
                  <a:lnTo>
                    <a:pt x="85839" y="139801"/>
                  </a:lnTo>
                  <a:lnTo>
                    <a:pt x="90182" y="135458"/>
                  </a:lnTo>
                  <a:lnTo>
                    <a:pt x="90182" y="124752"/>
                  </a:lnTo>
                  <a:close/>
                </a:path>
                <a:path w="100964" h="845820">
                  <a:moveTo>
                    <a:pt x="91655" y="217690"/>
                  </a:moveTo>
                  <a:lnTo>
                    <a:pt x="87134" y="213169"/>
                  </a:lnTo>
                  <a:lnTo>
                    <a:pt x="81534" y="213169"/>
                  </a:lnTo>
                  <a:lnTo>
                    <a:pt x="61518" y="213169"/>
                  </a:lnTo>
                  <a:lnTo>
                    <a:pt x="61518" y="187553"/>
                  </a:lnTo>
                  <a:lnTo>
                    <a:pt x="56984" y="183019"/>
                  </a:lnTo>
                  <a:lnTo>
                    <a:pt x="45808" y="183019"/>
                  </a:lnTo>
                  <a:lnTo>
                    <a:pt x="41275" y="187553"/>
                  </a:lnTo>
                  <a:lnTo>
                    <a:pt x="41275" y="213169"/>
                  </a:lnTo>
                  <a:lnTo>
                    <a:pt x="15659" y="213169"/>
                  </a:lnTo>
                  <a:lnTo>
                    <a:pt x="11137" y="217690"/>
                  </a:lnTo>
                  <a:lnTo>
                    <a:pt x="11137" y="228866"/>
                  </a:lnTo>
                  <a:lnTo>
                    <a:pt x="15659" y="233400"/>
                  </a:lnTo>
                  <a:lnTo>
                    <a:pt x="41275" y="233400"/>
                  </a:lnTo>
                  <a:lnTo>
                    <a:pt x="41275" y="259016"/>
                  </a:lnTo>
                  <a:lnTo>
                    <a:pt x="45808" y="263537"/>
                  </a:lnTo>
                  <a:lnTo>
                    <a:pt x="56984" y="263537"/>
                  </a:lnTo>
                  <a:lnTo>
                    <a:pt x="61518" y="259016"/>
                  </a:lnTo>
                  <a:lnTo>
                    <a:pt x="61518" y="233400"/>
                  </a:lnTo>
                  <a:lnTo>
                    <a:pt x="87134" y="233400"/>
                  </a:lnTo>
                  <a:lnTo>
                    <a:pt x="91655" y="228866"/>
                  </a:lnTo>
                  <a:lnTo>
                    <a:pt x="91655" y="217690"/>
                  </a:lnTo>
                  <a:close/>
                </a:path>
                <a:path w="100964" h="845820">
                  <a:moveTo>
                    <a:pt x="93129" y="310629"/>
                  </a:moveTo>
                  <a:lnTo>
                    <a:pt x="88417" y="305904"/>
                  </a:lnTo>
                  <a:lnTo>
                    <a:pt x="82600" y="305904"/>
                  </a:lnTo>
                  <a:lnTo>
                    <a:pt x="61747" y="305904"/>
                  </a:lnTo>
                  <a:lnTo>
                    <a:pt x="61747" y="279234"/>
                  </a:lnTo>
                  <a:lnTo>
                    <a:pt x="57023" y="274523"/>
                  </a:lnTo>
                  <a:lnTo>
                    <a:pt x="45389" y="274523"/>
                  </a:lnTo>
                  <a:lnTo>
                    <a:pt x="40665" y="279234"/>
                  </a:lnTo>
                  <a:lnTo>
                    <a:pt x="40665" y="305904"/>
                  </a:lnTo>
                  <a:lnTo>
                    <a:pt x="13995" y="305904"/>
                  </a:lnTo>
                  <a:lnTo>
                    <a:pt x="9271" y="310629"/>
                  </a:lnTo>
                  <a:lnTo>
                    <a:pt x="9271" y="322262"/>
                  </a:lnTo>
                  <a:lnTo>
                    <a:pt x="13995" y="326986"/>
                  </a:lnTo>
                  <a:lnTo>
                    <a:pt x="40665" y="326986"/>
                  </a:lnTo>
                  <a:lnTo>
                    <a:pt x="40665" y="353656"/>
                  </a:lnTo>
                  <a:lnTo>
                    <a:pt x="45389" y="358381"/>
                  </a:lnTo>
                  <a:lnTo>
                    <a:pt x="57023" y="358381"/>
                  </a:lnTo>
                  <a:lnTo>
                    <a:pt x="61747" y="353656"/>
                  </a:lnTo>
                  <a:lnTo>
                    <a:pt x="61747" y="326986"/>
                  </a:lnTo>
                  <a:lnTo>
                    <a:pt x="88417" y="326986"/>
                  </a:lnTo>
                  <a:lnTo>
                    <a:pt x="93129" y="322262"/>
                  </a:lnTo>
                  <a:lnTo>
                    <a:pt x="93129" y="310629"/>
                  </a:lnTo>
                  <a:close/>
                </a:path>
                <a:path w="100964" h="845820">
                  <a:moveTo>
                    <a:pt x="94602" y="403567"/>
                  </a:moveTo>
                  <a:lnTo>
                    <a:pt x="89700" y="398665"/>
                  </a:lnTo>
                  <a:lnTo>
                    <a:pt x="83642" y="398665"/>
                  </a:lnTo>
                  <a:lnTo>
                    <a:pt x="61963" y="398665"/>
                  </a:lnTo>
                  <a:lnTo>
                    <a:pt x="61963" y="370941"/>
                  </a:lnTo>
                  <a:lnTo>
                    <a:pt x="57061" y="366026"/>
                  </a:lnTo>
                  <a:lnTo>
                    <a:pt x="44958" y="366026"/>
                  </a:lnTo>
                  <a:lnTo>
                    <a:pt x="40055" y="370928"/>
                  </a:lnTo>
                  <a:lnTo>
                    <a:pt x="40055" y="398665"/>
                  </a:lnTo>
                  <a:lnTo>
                    <a:pt x="12319" y="398665"/>
                  </a:lnTo>
                  <a:lnTo>
                    <a:pt x="7416" y="403567"/>
                  </a:lnTo>
                  <a:lnTo>
                    <a:pt x="7416" y="415683"/>
                  </a:lnTo>
                  <a:lnTo>
                    <a:pt x="12319" y="420585"/>
                  </a:lnTo>
                  <a:lnTo>
                    <a:pt x="40055" y="420585"/>
                  </a:lnTo>
                  <a:lnTo>
                    <a:pt x="40055" y="448310"/>
                  </a:lnTo>
                  <a:lnTo>
                    <a:pt x="44958" y="453212"/>
                  </a:lnTo>
                  <a:lnTo>
                    <a:pt x="57061" y="453212"/>
                  </a:lnTo>
                  <a:lnTo>
                    <a:pt x="61963" y="448310"/>
                  </a:lnTo>
                  <a:lnTo>
                    <a:pt x="61963" y="420585"/>
                  </a:lnTo>
                  <a:lnTo>
                    <a:pt x="89700" y="420585"/>
                  </a:lnTo>
                  <a:lnTo>
                    <a:pt x="94602" y="415683"/>
                  </a:lnTo>
                  <a:lnTo>
                    <a:pt x="94602" y="403567"/>
                  </a:lnTo>
                  <a:close/>
                </a:path>
                <a:path w="100964" h="845820">
                  <a:moveTo>
                    <a:pt x="96075" y="496506"/>
                  </a:moveTo>
                  <a:lnTo>
                    <a:pt x="90982" y="491413"/>
                  </a:lnTo>
                  <a:lnTo>
                    <a:pt x="84696" y="491413"/>
                  </a:lnTo>
                  <a:lnTo>
                    <a:pt x="62191" y="491413"/>
                  </a:lnTo>
                  <a:lnTo>
                    <a:pt x="62191" y="462622"/>
                  </a:lnTo>
                  <a:lnTo>
                    <a:pt x="57099" y="457530"/>
                  </a:lnTo>
                  <a:lnTo>
                    <a:pt x="44551" y="457530"/>
                  </a:lnTo>
                  <a:lnTo>
                    <a:pt x="39458" y="462622"/>
                  </a:lnTo>
                  <a:lnTo>
                    <a:pt x="39458" y="491413"/>
                  </a:lnTo>
                  <a:lnTo>
                    <a:pt x="10668" y="491413"/>
                  </a:lnTo>
                  <a:lnTo>
                    <a:pt x="5575" y="496506"/>
                  </a:lnTo>
                  <a:lnTo>
                    <a:pt x="5575" y="509066"/>
                  </a:lnTo>
                  <a:lnTo>
                    <a:pt x="10668" y="514159"/>
                  </a:lnTo>
                  <a:lnTo>
                    <a:pt x="39458" y="514159"/>
                  </a:lnTo>
                  <a:lnTo>
                    <a:pt x="39458" y="542937"/>
                  </a:lnTo>
                  <a:lnTo>
                    <a:pt x="44551" y="548030"/>
                  </a:lnTo>
                  <a:lnTo>
                    <a:pt x="57099" y="548030"/>
                  </a:lnTo>
                  <a:lnTo>
                    <a:pt x="62191" y="542937"/>
                  </a:lnTo>
                  <a:lnTo>
                    <a:pt x="62191" y="514159"/>
                  </a:lnTo>
                  <a:lnTo>
                    <a:pt x="90982" y="514159"/>
                  </a:lnTo>
                  <a:lnTo>
                    <a:pt x="96075" y="509066"/>
                  </a:lnTo>
                  <a:lnTo>
                    <a:pt x="96075" y="496506"/>
                  </a:lnTo>
                  <a:close/>
                </a:path>
                <a:path w="100964" h="845820">
                  <a:moveTo>
                    <a:pt x="100495" y="775322"/>
                  </a:moveTo>
                  <a:lnTo>
                    <a:pt x="94843" y="769658"/>
                  </a:lnTo>
                  <a:lnTo>
                    <a:pt x="87858" y="769658"/>
                  </a:lnTo>
                  <a:lnTo>
                    <a:pt x="62877" y="769658"/>
                  </a:lnTo>
                  <a:lnTo>
                    <a:pt x="62877" y="737692"/>
                  </a:lnTo>
                  <a:lnTo>
                    <a:pt x="60032" y="734860"/>
                  </a:lnTo>
                  <a:lnTo>
                    <a:pt x="62649" y="732243"/>
                  </a:lnTo>
                  <a:lnTo>
                    <a:pt x="62649" y="701332"/>
                  </a:lnTo>
                  <a:lnTo>
                    <a:pt x="93560" y="701332"/>
                  </a:lnTo>
                  <a:lnTo>
                    <a:pt x="99021" y="695871"/>
                  </a:lnTo>
                  <a:lnTo>
                    <a:pt x="99021" y="682383"/>
                  </a:lnTo>
                  <a:lnTo>
                    <a:pt x="93548" y="676910"/>
                  </a:lnTo>
                  <a:lnTo>
                    <a:pt x="86817" y="676910"/>
                  </a:lnTo>
                  <a:lnTo>
                    <a:pt x="62649" y="676910"/>
                  </a:lnTo>
                  <a:lnTo>
                    <a:pt x="62649" y="645998"/>
                  </a:lnTo>
                  <a:lnTo>
                    <a:pt x="58331" y="641680"/>
                  </a:lnTo>
                  <a:lnTo>
                    <a:pt x="62420" y="637590"/>
                  </a:lnTo>
                  <a:lnTo>
                    <a:pt x="62420" y="607745"/>
                  </a:lnTo>
                  <a:lnTo>
                    <a:pt x="92265" y="607745"/>
                  </a:lnTo>
                  <a:lnTo>
                    <a:pt x="97548" y="602462"/>
                  </a:lnTo>
                  <a:lnTo>
                    <a:pt x="97548" y="589445"/>
                  </a:lnTo>
                  <a:lnTo>
                    <a:pt x="92265" y="584161"/>
                  </a:lnTo>
                  <a:lnTo>
                    <a:pt x="85763" y="584161"/>
                  </a:lnTo>
                  <a:lnTo>
                    <a:pt x="62420" y="584161"/>
                  </a:lnTo>
                  <a:lnTo>
                    <a:pt x="62420" y="554316"/>
                  </a:lnTo>
                  <a:lnTo>
                    <a:pt x="57137" y="549033"/>
                  </a:lnTo>
                  <a:lnTo>
                    <a:pt x="44119" y="549033"/>
                  </a:lnTo>
                  <a:lnTo>
                    <a:pt x="38836" y="554316"/>
                  </a:lnTo>
                  <a:lnTo>
                    <a:pt x="38836" y="584161"/>
                  </a:lnTo>
                  <a:lnTo>
                    <a:pt x="8991" y="584161"/>
                  </a:lnTo>
                  <a:lnTo>
                    <a:pt x="3708" y="589445"/>
                  </a:lnTo>
                  <a:lnTo>
                    <a:pt x="3708" y="602462"/>
                  </a:lnTo>
                  <a:lnTo>
                    <a:pt x="8991" y="607745"/>
                  </a:lnTo>
                  <a:lnTo>
                    <a:pt x="38836" y="607745"/>
                  </a:lnTo>
                  <a:lnTo>
                    <a:pt x="38836" y="637590"/>
                  </a:lnTo>
                  <a:lnTo>
                    <a:pt x="42735" y="641489"/>
                  </a:lnTo>
                  <a:lnTo>
                    <a:pt x="38227" y="645998"/>
                  </a:lnTo>
                  <a:lnTo>
                    <a:pt x="38227" y="676910"/>
                  </a:lnTo>
                  <a:lnTo>
                    <a:pt x="7315" y="676910"/>
                  </a:lnTo>
                  <a:lnTo>
                    <a:pt x="1854" y="682383"/>
                  </a:lnTo>
                  <a:lnTo>
                    <a:pt x="1854" y="695871"/>
                  </a:lnTo>
                  <a:lnTo>
                    <a:pt x="7315" y="701332"/>
                  </a:lnTo>
                  <a:lnTo>
                    <a:pt x="38227" y="701332"/>
                  </a:lnTo>
                  <a:lnTo>
                    <a:pt x="38227" y="732243"/>
                  </a:lnTo>
                  <a:lnTo>
                    <a:pt x="40640" y="734669"/>
                  </a:lnTo>
                  <a:lnTo>
                    <a:pt x="37617" y="737704"/>
                  </a:lnTo>
                  <a:lnTo>
                    <a:pt x="37617" y="769658"/>
                  </a:lnTo>
                  <a:lnTo>
                    <a:pt x="5651" y="769658"/>
                  </a:lnTo>
                  <a:lnTo>
                    <a:pt x="0" y="775322"/>
                  </a:lnTo>
                  <a:lnTo>
                    <a:pt x="0" y="789254"/>
                  </a:lnTo>
                  <a:lnTo>
                    <a:pt x="5664" y="794905"/>
                  </a:lnTo>
                  <a:lnTo>
                    <a:pt x="37617" y="794905"/>
                  </a:lnTo>
                  <a:lnTo>
                    <a:pt x="37617" y="826871"/>
                  </a:lnTo>
                  <a:lnTo>
                    <a:pt x="38569" y="827824"/>
                  </a:lnTo>
                  <a:lnTo>
                    <a:pt x="37007" y="829386"/>
                  </a:lnTo>
                  <a:lnTo>
                    <a:pt x="37007" y="845591"/>
                  </a:lnTo>
                  <a:lnTo>
                    <a:pt x="63106" y="845591"/>
                  </a:lnTo>
                  <a:lnTo>
                    <a:pt x="63106" y="829386"/>
                  </a:lnTo>
                  <a:lnTo>
                    <a:pt x="61734" y="828014"/>
                  </a:lnTo>
                  <a:lnTo>
                    <a:pt x="62877" y="826871"/>
                  </a:lnTo>
                  <a:lnTo>
                    <a:pt x="62877" y="794905"/>
                  </a:lnTo>
                  <a:lnTo>
                    <a:pt x="94843" y="794905"/>
                  </a:lnTo>
                  <a:lnTo>
                    <a:pt x="100495" y="789254"/>
                  </a:lnTo>
                  <a:lnTo>
                    <a:pt x="100495" y="77532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5" name="object 42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847042" y="9349907"/>
              <a:ext cx="70550" cy="70550"/>
            </a:xfrm>
            <a:prstGeom prst="rect">
              <a:avLst/>
            </a:prstGeom>
          </p:spPr>
        </p:pic>
        <p:pic>
          <p:nvPicPr>
            <p:cNvPr id="426" name="object 4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8900" y="9258400"/>
              <a:ext cx="67215" cy="67216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50737" y="9166893"/>
              <a:ext cx="63902" cy="63895"/>
            </a:xfrm>
            <a:prstGeom prst="rect">
              <a:avLst/>
            </a:prstGeom>
          </p:spPr>
        </p:pic>
        <p:sp>
          <p:nvSpPr>
            <p:cNvPr id="428" name="object 428"/>
            <p:cNvSpPr/>
            <p:nvPr/>
          </p:nvSpPr>
          <p:spPr>
            <a:xfrm>
              <a:off x="3852608" y="8709380"/>
              <a:ext cx="60960" cy="426720"/>
            </a:xfrm>
            <a:custGeom>
              <a:avLst/>
              <a:gdLst/>
              <a:ahLst/>
              <a:cxnLst/>
              <a:rect l="l" t="t" r="r" b="b"/>
              <a:pathLst>
                <a:path w="60960" h="426720">
                  <a:moveTo>
                    <a:pt x="54673" y="20345"/>
                  </a:moveTo>
                  <a:lnTo>
                    <a:pt x="52006" y="17691"/>
                  </a:lnTo>
                  <a:lnTo>
                    <a:pt x="48729" y="17691"/>
                  </a:lnTo>
                  <a:lnTo>
                    <a:pt x="36982" y="17691"/>
                  </a:lnTo>
                  <a:lnTo>
                    <a:pt x="36982" y="2667"/>
                  </a:lnTo>
                  <a:lnTo>
                    <a:pt x="34328" y="0"/>
                  </a:lnTo>
                  <a:lnTo>
                    <a:pt x="27762" y="0"/>
                  </a:lnTo>
                  <a:lnTo>
                    <a:pt x="25107" y="2667"/>
                  </a:lnTo>
                  <a:lnTo>
                    <a:pt x="25107" y="17691"/>
                  </a:lnTo>
                  <a:lnTo>
                    <a:pt x="10071" y="17691"/>
                  </a:lnTo>
                  <a:lnTo>
                    <a:pt x="7416" y="20345"/>
                  </a:lnTo>
                  <a:lnTo>
                    <a:pt x="7416" y="26911"/>
                  </a:lnTo>
                  <a:lnTo>
                    <a:pt x="10071" y="29565"/>
                  </a:lnTo>
                  <a:lnTo>
                    <a:pt x="25107" y="29565"/>
                  </a:lnTo>
                  <a:lnTo>
                    <a:pt x="25107" y="44602"/>
                  </a:lnTo>
                  <a:lnTo>
                    <a:pt x="27762" y="47256"/>
                  </a:lnTo>
                  <a:lnTo>
                    <a:pt x="34328" y="47256"/>
                  </a:lnTo>
                  <a:lnTo>
                    <a:pt x="36982" y="44602"/>
                  </a:lnTo>
                  <a:lnTo>
                    <a:pt x="36982" y="29565"/>
                  </a:lnTo>
                  <a:lnTo>
                    <a:pt x="52006" y="29565"/>
                  </a:lnTo>
                  <a:lnTo>
                    <a:pt x="54673" y="26911"/>
                  </a:lnTo>
                  <a:lnTo>
                    <a:pt x="54673" y="20345"/>
                  </a:lnTo>
                  <a:close/>
                </a:path>
                <a:path w="60960" h="426720">
                  <a:moveTo>
                    <a:pt x="56146" y="120307"/>
                  </a:moveTo>
                  <a:lnTo>
                    <a:pt x="56134" y="113284"/>
                  </a:lnTo>
                  <a:lnTo>
                    <a:pt x="53301" y="110439"/>
                  </a:lnTo>
                  <a:lnTo>
                    <a:pt x="49784" y="110439"/>
                  </a:lnTo>
                  <a:lnTo>
                    <a:pt x="37211" y="110439"/>
                  </a:lnTo>
                  <a:lnTo>
                    <a:pt x="37211" y="94348"/>
                  </a:lnTo>
                  <a:lnTo>
                    <a:pt x="34366" y="91503"/>
                  </a:lnTo>
                  <a:lnTo>
                    <a:pt x="27343" y="91503"/>
                  </a:lnTo>
                  <a:lnTo>
                    <a:pt x="24498" y="94348"/>
                  </a:lnTo>
                  <a:lnTo>
                    <a:pt x="24498" y="110439"/>
                  </a:lnTo>
                  <a:lnTo>
                    <a:pt x="8407" y="110439"/>
                  </a:lnTo>
                  <a:lnTo>
                    <a:pt x="5562" y="113284"/>
                  </a:lnTo>
                  <a:lnTo>
                    <a:pt x="5562" y="120307"/>
                  </a:lnTo>
                  <a:lnTo>
                    <a:pt x="8407" y="123151"/>
                  </a:lnTo>
                  <a:lnTo>
                    <a:pt x="24498" y="123151"/>
                  </a:lnTo>
                  <a:lnTo>
                    <a:pt x="24498" y="139242"/>
                  </a:lnTo>
                  <a:lnTo>
                    <a:pt x="27343" y="142087"/>
                  </a:lnTo>
                  <a:lnTo>
                    <a:pt x="34366" y="142087"/>
                  </a:lnTo>
                  <a:lnTo>
                    <a:pt x="37211" y="139242"/>
                  </a:lnTo>
                  <a:lnTo>
                    <a:pt x="37211" y="123151"/>
                  </a:lnTo>
                  <a:lnTo>
                    <a:pt x="53301" y="123151"/>
                  </a:lnTo>
                  <a:lnTo>
                    <a:pt x="56146" y="120307"/>
                  </a:lnTo>
                  <a:close/>
                </a:path>
                <a:path w="60960" h="426720">
                  <a:moveTo>
                    <a:pt x="57619" y="206222"/>
                  </a:moveTo>
                  <a:lnTo>
                    <a:pt x="54571" y="203200"/>
                  </a:lnTo>
                  <a:lnTo>
                    <a:pt x="50838" y="203200"/>
                  </a:lnTo>
                  <a:lnTo>
                    <a:pt x="37426" y="203200"/>
                  </a:lnTo>
                  <a:lnTo>
                    <a:pt x="37426" y="186055"/>
                  </a:lnTo>
                  <a:lnTo>
                    <a:pt x="34404" y="183019"/>
                  </a:lnTo>
                  <a:lnTo>
                    <a:pt x="26924" y="183019"/>
                  </a:lnTo>
                  <a:lnTo>
                    <a:pt x="23888" y="186055"/>
                  </a:lnTo>
                  <a:lnTo>
                    <a:pt x="23888" y="203200"/>
                  </a:lnTo>
                  <a:lnTo>
                    <a:pt x="6743" y="203200"/>
                  </a:lnTo>
                  <a:lnTo>
                    <a:pt x="3708" y="206222"/>
                  </a:lnTo>
                  <a:lnTo>
                    <a:pt x="3708" y="213702"/>
                  </a:lnTo>
                  <a:lnTo>
                    <a:pt x="6743" y="216738"/>
                  </a:lnTo>
                  <a:lnTo>
                    <a:pt x="23888" y="216738"/>
                  </a:lnTo>
                  <a:lnTo>
                    <a:pt x="23888" y="233883"/>
                  </a:lnTo>
                  <a:lnTo>
                    <a:pt x="26924" y="236918"/>
                  </a:lnTo>
                  <a:lnTo>
                    <a:pt x="34404" y="236918"/>
                  </a:lnTo>
                  <a:lnTo>
                    <a:pt x="37426" y="233883"/>
                  </a:lnTo>
                  <a:lnTo>
                    <a:pt x="37426" y="216738"/>
                  </a:lnTo>
                  <a:lnTo>
                    <a:pt x="54571" y="216738"/>
                  </a:lnTo>
                  <a:lnTo>
                    <a:pt x="57607" y="213702"/>
                  </a:lnTo>
                  <a:lnTo>
                    <a:pt x="57619" y="206222"/>
                  </a:lnTo>
                  <a:close/>
                </a:path>
                <a:path w="60960" h="426720">
                  <a:moveTo>
                    <a:pt x="59080" y="299161"/>
                  </a:moveTo>
                  <a:lnTo>
                    <a:pt x="55867" y="295935"/>
                  </a:lnTo>
                  <a:lnTo>
                    <a:pt x="51892" y="295935"/>
                  </a:lnTo>
                  <a:lnTo>
                    <a:pt x="37668" y="295935"/>
                  </a:lnTo>
                  <a:lnTo>
                    <a:pt x="37668" y="277736"/>
                  </a:lnTo>
                  <a:lnTo>
                    <a:pt x="34442" y="274523"/>
                  </a:lnTo>
                  <a:lnTo>
                    <a:pt x="26504" y="274523"/>
                  </a:lnTo>
                  <a:lnTo>
                    <a:pt x="23279" y="277736"/>
                  </a:lnTo>
                  <a:lnTo>
                    <a:pt x="23279" y="295935"/>
                  </a:lnTo>
                  <a:lnTo>
                    <a:pt x="5080" y="295935"/>
                  </a:lnTo>
                  <a:lnTo>
                    <a:pt x="1854" y="299161"/>
                  </a:lnTo>
                  <a:lnTo>
                    <a:pt x="1854" y="307098"/>
                  </a:lnTo>
                  <a:lnTo>
                    <a:pt x="5080" y="310324"/>
                  </a:lnTo>
                  <a:lnTo>
                    <a:pt x="23279" y="310324"/>
                  </a:lnTo>
                  <a:lnTo>
                    <a:pt x="23279" y="328523"/>
                  </a:lnTo>
                  <a:lnTo>
                    <a:pt x="26504" y="331749"/>
                  </a:lnTo>
                  <a:lnTo>
                    <a:pt x="34442" y="331749"/>
                  </a:lnTo>
                  <a:lnTo>
                    <a:pt x="37668" y="328523"/>
                  </a:lnTo>
                  <a:lnTo>
                    <a:pt x="37668" y="310324"/>
                  </a:lnTo>
                  <a:lnTo>
                    <a:pt x="55867" y="310324"/>
                  </a:lnTo>
                  <a:lnTo>
                    <a:pt x="59080" y="307098"/>
                  </a:lnTo>
                  <a:lnTo>
                    <a:pt x="59080" y="299161"/>
                  </a:lnTo>
                  <a:close/>
                </a:path>
                <a:path w="60960" h="426720">
                  <a:moveTo>
                    <a:pt x="60566" y="392099"/>
                  </a:moveTo>
                  <a:lnTo>
                    <a:pt x="57150" y="388683"/>
                  </a:lnTo>
                  <a:lnTo>
                    <a:pt x="52946" y="388683"/>
                  </a:lnTo>
                  <a:lnTo>
                    <a:pt x="37896" y="388683"/>
                  </a:lnTo>
                  <a:lnTo>
                    <a:pt x="37896" y="369430"/>
                  </a:lnTo>
                  <a:lnTo>
                    <a:pt x="34480" y="366014"/>
                  </a:lnTo>
                  <a:lnTo>
                    <a:pt x="26073" y="366014"/>
                  </a:lnTo>
                  <a:lnTo>
                    <a:pt x="22669" y="369430"/>
                  </a:lnTo>
                  <a:lnTo>
                    <a:pt x="22669" y="388683"/>
                  </a:lnTo>
                  <a:lnTo>
                    <a:pt x="3403" y="388683"/>
                  </a:lnTo>
                  <a:lnTo>
                    <a:pt x="0" y="392099"/>
                  </a:lnTo>
                  <a:lnTo>
                    <a:pt x="0" y="400507"/>
                  </a:lnTo>
                  <a:lnTo>
                    <a:pt x="3403" y="403910"/>
                  </a:lnTo>
                  <a:lnTo>
                    <a:pt x="22669" y="403910"/>
                  </a:lnTo>
                  <a:lnTo>
                    <a:pt x="22669" y="423176"/>
                  </a:lnTo>
                  <a:lnTo>
                    <a:pt x="26073" y="426580"/>
                  </a:lnTo>
                  <a:lnTo>
                    <a:pt x="34480" y="426580"/>
                  </a:lnTo>
                  <a:lnTo>
                    <a:pt x="37896" y="423176"/>
                  </a:lnTo>
                  <a:lnTo>
                    <a:pt x="37896" y="403910"/>
                  </a:lnTo>
                  <a:lnTo>
                    <a:pt x="57162" y="403910"/>
                  </a:lnTo>
                  <a:lnTo>
                    <a:pt x="60566" y="400507"/>
                  </a:lnTo>
                  <a:lnTo>
                    <a:pt x="60566" y="392099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9" name="object 429"/>
          <p:cNvGrpSpPr/>
          <p:nvPr/>
        </p:nvGrpSpPr>
        <p:grpSpPr>
          <a:xfrm>
            <a:off x="4034006" y="9009284"/>
            <a:ext cx="100965" cy="1278255"/>
            <a:chOff x="4034006" y="9009284"/>
            <a:chExt cx="100965" cy="1278255"/>
          </a:xfrm>
        </p:grpSpPr>
        <p:sp>
          <p:nvSpPr>
            <p:cNvPr id="430" name="object 430"/>
            <p:cNvSpPr/>
            <p:nvPr/>
          </p:nvSpPr>
          <p:spPr>
            <a:xfrm>
              <a:off x="4034002" y="9351327"/>
              <a:ext cx="100965" cy="935990"/>
            </a:xfrm>
            <a:custGeom>
              <a:avLst/>
              <a:gdLst/>
              <a:ahLst/>
              <a:cxnLst/>
              <a:rect l="l" t="t" r="r" b="b"/>
              <a:pathLst>
                <a:path w="100964" h="935990">
                  <a:moveTo>
                    <a:pt x="85763" y="28943"/>
                  </a:moveTo>
                  <a:lnTo>
                    <a:pt x="81978" y="25158"/>
                  </a:lnTo>
                  <a:lnTo>
                    <a:pt x="77317" y="25158"/>
                  </a:lnTo>
                  <a:lnTo>
                    <a:pt x="60591" y="25158"/>
                  </a:lnTo>
                  <a:lnTo>
                    <a:pt x="60591" y="3771"/>
                  </a:lnTo>
                  <a:lnTo>
                    <a:pt x="56819" y="0"/>
                  </a:lnTo>
                  <a:lnTo>
                    <a:pt x="47485" y="0"/>
                  </a:lnTo>
                  <a:lnTo>
                    <a:pt x="43700" y="3771"/>
                  </a:lnTo>
                  <a:lnTo>
                    <a:pt x="43700" y="25158"/>
                  </a:lnTo>
                  <a:lnTo>
                    <a:pt x="22326" y="25158"/>
                  </a:lnTo>
                  <a:lnTo>
                    <a:pt x="18542" y="28943"/>
                  </a:lnTo>
                  <a:lnTo>
                    <a:pt x="18542" y="38265"/>
                  </a:lnTo>
                  <a:lnTo>
                    <a:pt x="22326" y="42049"/>
                  </a:lnTo>
                  <a:lnTo>
                    <a:pt x="43700" y="42049"/>
                  </a:lnTo>
                  <a:lnTo>
                    <a:pt x="43700" y="63436"/>
                  </a:lnTo>
                  <a:lnTo>
                    <a:pt x="47485" y="67208"/>
                  </a:lnTo>
                  <a:lnTo>
                    <a:pt x="56819" y="67208"/>
                  </a:lnTo>
                  <a:lnTo>
                    <a:pt x="60591" y="63436"/>
                  </a:lnTo>
                  <a:lnTo>
                    <a:pt x="60591" y="42049"/>
                  </a:lnTo>
                  <a:lnTo>
                    <a:pt x="81978" y="42049"/>
                  </a:lnTo>
                  <a:lnTo>
                    <a:pt x="85763" y="38265"/>
                  </a:lnTo>
                  <a:lnTo>
                    <a:pt x="85763" y="28943"/>
                  </a:lnTo>
                  <a:close/>
                </a:path>
                <a:path w="100964" h="935990">
                  <a:moveTo>
                    <a:pt x="87236" y="125679"/>
                  </a:moveTo>
                  <a:lnTo>
                    <a:pt x="87223" y="115887"/>
                  </a:lnTo>
                  <a:lnTo>
                    <a:pt x="83261" y="111912"/>
                  </a:lnTo>
                  <a:lnTo>
                    <a:pt x="78371" y="111912"/>
                  </a:lnTo>
                  <a:lnTo>
                    <a:pt x="60820" y="111912"/>
                  </a:lnTo>
                  <a:lnTo>
                    <a:pt x="60820" y="89471"/>
                  </a:lnTo>
                  <a:lnTo>
                    <a:pt x="56857" y="85509"/>
                  </a:lnTo>
                  <a:lnTo>
                    <a:pt x="47066" y="85509"/>
                  </a:lnTo>
                  <a:lnTo>
                    <a:pt x="43091" y="89471"/>
                  </a:lnTo>
                  <a:lnTo>
                    <a:pt x="43091" y="111912"/>
                  </a:lnTo>
                  <a:lnTo>
                    <a:pt x="20650" y="111912"/>
                  </a:lnTo>
                  <a:lnTo>
                    <a:pt x="16687" y="115887"/>
                  </a:lnTo>
                  <a:lnTo>
                    <a:pt x="16687" y="125679"/>
                  </a:lnTo>
                  <a:lnTo>
                    <a:pt x="20650" y="129641"/>
                  </a:lnTo>
                  <a:lnTo>
                    <a:pt x="43091" y="129641"/>
                  </a:lnTo>
                  <a:lnTo>
                    <a:pt x="43091" y="152082"/>
                  </a:lnTo>
                  <a:lnTo>
                    <a:pt x="47066" y="156057"/>
                  </a:lnTo>
                  <a:lnTo>
                    <a:pt x="56857" y="156057"/>
                  </a:lnTo>
                  <a:lnTo>
                    <a:pt x="60820" y="152082"/>
                  </a:lnTo>
                  <a:lnTo>
                    <a:pt x="60820" y="129641"/>
                  </a:lnTo>
                  <a:lnTo>
                    <a:pt x="83261" y="129641"/>
                  </a:lnTo>
                  <a:lnTo>
                    <a:pt x="87236" y="125679"/>
                  </a:lnTo>
                  <a:close/>
                </a:path>
                <a:path w="100964" h="935990">
                  <a:moveTo>
                    <a:pt x="88709" y="202831"/>
                  </a:moveTo>
                  <a:lnTo>
                    <a:pt x="84556" y="198678"/>
                  </a:lnTo>
                  <a:lnTo>
                    <a:pt x="79413" y="198678"/>
                  </a:lnTo>
                  <a:lnTo>
                    <a:pt x="61048" y="198678"/>
                  </a:lnTo>
                  <a:lnTo>
                    <a:pt x="61048" y="175171"/>
                  </a:lnTo>
                  <a:lnTo>
                    <a:pt x="56896" y="171018"/>
                  </a:lnTo>
                  <a:lnTo>
                    <a:pt x="46634" y="171018"/>
                  </a:lnTo>
                  <a:lnTo>
                    <a:pt x="42481" y="175171"/>
                  </a:lnTo>
                  <a:lnTo>
                    <a:pt x="42481" y="198678"/>
                  </a:lnTo>
                  <a:lnTo>
                    <a:pt x="18986" y="198678"/>
                  </a:lnTo>
                  <a:lnTo>
                    <a:pt x="14820" y="202831"/>
                  </a:lnTo>
                  <a:lnTo>
                    <a:pt x="14820" y="213093"/>
                  </a:lnTo>
                  <a:lnTo>
                    <a:pt x="18973" y="217246"/>
                  </a:lnTo>
                  <a:lnTo>
                    <a:pt x="42481" y="217246"/>
                  </a:lnTo>
                  <a:lnTo>
                    <a:pt x="42481" y="240741"/>
                  </a:lnTo>
                  <a:lnTo>
                    <a:pt x="46634" y="244894"/>
                  </a:lnTo>
                  <a:lnTo>
                    <a:pt x="56896" y="244894"/>
                  </a:lnTo>
                  <a:lnTo>
                    <a:pt x="61048" y="240741"/>
                  </a:lnTo>
                  <a:lnTo>
                    <a:pt x="61048" y="217246"/>
                  </a:lnTo>
                  <a:lnTo>
                    <a:pt x="84543" y="217246"/>
                  </a:lnTo>
                  <a:lnTo>
                    <a:pt x="88709" y="213093"/>
                  </a:lnTo>
                  <a:lnTo>
                    <a:pt x="88709" y="202831"/>
                  </a:lnTo>
                  <a:close/>
                </a:path>
                <a:path w="100964" h="935990">
                  <a:moveTo>
                    <a:pt x="90170" y="289775"/>
                  </a:moveTo>
                  <a:lnTo>
                    <a:pt x="85826" y="285432"/>
                  </a:lnTo>
                  <a:lnTo>
                    <a:pt x="80479" y="285432"/>
                  </a:lnTo>
                  <a:lnTo>
                    <a:pt x="61277" y="285432"/>
                  </a:lnTo>
                  <a:lnTo>
                    <a:pt x="61277" y="260870"/>
                  </a:lnTo>
                  <a:lnTo>
                    <a:pt x="56934" y="256527"/>
                  </a:lnTo>
                  <a:lnTo>
                    <a:pt x="46228" y="256527"/>
                  </a:lnTo>
                  <a:lnTo>
                    <a:pt x="41884" y="260870"/>
                  </a:lnTo>
                  <a:lnTo>
                    <a:pt x="41884" y="285432"/>
                  </a:lnTo>
                  <a:lnTo>
                    <a:pt x="17322" y="285432"/>
                  </a:lnTo>
                  <a:lnTo>
                    <a:pt x="12979" y="289775"/>
                  </a:lnTo>
                  <a:lnTo>
                    <a:pt x="12979" y="300494"/>
                  </a:lnTo>
                  <a:lnTo>
                    <a:pt x="17322" y="304825"/>
                  </a:lnTo>
                  <a:lnTo>
                    <a:pt x="41884" y="304825"/>
                  </a:lnTo>
                  <a:lnTo>
                    <a:pt x="41884" y="329374"/>
                  </a:lnTo>
                  <a:lnTo>
                    <a:pt x="46228" y="333717"/>
                  </a:lnTo>
                  <a:lnTo>
                    <a:pt x="56934" y="333717"/>
                  </a:lnTo>
                  <a:lnTo>
                    <a:pt x="61277" y="329374"/>
                  </a:lnTo>
                  <a:lnTo>
                    <a:pt x="61277" y="304825"/>
                  </a:lnTo>
                  <a:lnTo>
                    <a:pt x="85826" y="304825"/>
                  </a:lnTo>
                  <a:lnTo>
                    <a:pt x="90170" y="300482"/>
                  </a:lnTo>
                  <a:lnTo>
                    <a:pt x="90170" y="289775"/>
                  </a:lnTo>
                  <a:close/>
                </a:path>
                <a:path w="100964" h="935990">
                  <a:moveTo>
                    <a:pt x="91655" y="376720"/>
                  </a:moveTo>
                  <a:lnTo>
                    <a:pt x="87122" y="372186"/>
                  </a:lnTo>
                  <a:lnTo>
                    <a:pt x="81534" y="372186"/>
                  </a:lnTo>
                  <a:lnTo>
                    <a:pt x="61506" y="372186"/>
                  </a:lnTo>
                  <a:lnTo>
                    <a:pt x="61506" y="346570"/>
                  </a:lnTo>
                  <a:lnTo>
                    <a:pt x="56984" y="342049"/>
                  </a:lnTo>
                  <a:lnTo>
                    <a:pt x="45796" y="342049"/>
                  </a:lnTo>
                  <a:lnTo>
                    <a:pt x="41275" y="346570"/>
                  </a:lnTo>
                  <a:lnTo>
                    <a:pt x="41275" y="372186"/>
                  </a:lnTo>
                  <a:lnTo>
                    <a:pt x="15659" y="372186"/>
                  </a:lnTo>
                  <a:lnTo>
                    <a:pt x="11125" y="376720"/>
                  </a:lnTo>
                  <a:lnTo>
                    <a:pt x="11125" y="387896"/>
                  </a:lnTo>
                  <a:lnTo>
                    <a:pt x="15659" y="392417"/>
                  </a:lnTo>
                  <a:lnTo>
                    <a:pt x="41275" y="392417"/>
                  </a:lnTo>
                  <a:lnTo>
                    <a:pt x="41275" y="418033"/>
                  </a:lnTo>
                  <a:lnTo>
                    <a:pt x="45796" y="422567"/>
                  </a:lnTo>
                  <a:lnTo>
                    <a:pt x="56984" y="422567"/>
                  </a:lnTo>
                  <a:lnTo>
                    <a:pt x="61506" y="418033"/>
                  </a:lnTo>
                  <a:lnTo>
                    <a:pt x="61506" y="392417"/>
                  </a:lnTo>
                  <a:lnTo>
                    <a:pt x="87122" y="392417"/>
                  </a:lnTo>
                  <a:lnTo>
                    <a:pt x="91655" y="387896"/>
                  </a:lnTo>
                  <a:lnTo>
                    <a:pt x="91655" y="376720"/>
                  </a:lnTo>
                  <a:close/>
                </a:path>
                <a:path w="100964" h="935990">
                  <a:moveTo>
                    <a:pt x="93116" y="463651"/>
                  </a:moveTo>
                  <a:lnTo>
                    <a:pt x="88404" y="458939"/>
                  </a:lnTo>
                  <a:lnTo>
                    <a:pt x="82588" y="458939"/>
                  </a:lnTo>
                  <a:lnTo>
                    <a:pt x="61734" y="458939"/>
                  </a:lnTo>
                  <a:lnTo>
                    <a:pt x="61734" y="432269"/>
                  </a:lnTo>
                  <a:lnTo>
                    <a:pt x="57010" y="427545"/>
                  </a:lnTo>
                  <a:lnTo>
                    <a:pt x="45377" y="427545"/>
                  </a:lnTo>
                  <a:lnTo>
                    <a:pt x="40652" y="432269"/>
                  </a:lnTo>
                  <a:lnTo>
                    <a:pt x="40652" y="458939"/>
                  </a:lnTo>
                  <a:lnTo>
                    <a:pt x="13982" y="458939"/>
                  </a:lnTo>
                  <a:lnTo>
                    <a:pt x="9258" y="463651"/>
                  </a:lnTo>
                  <a:lnTo>
                    <a:pt x="9258" y="475297"/>
                  </a:lnTo>
                  <a:lnTo>
                    <a:pt x="13982" y="480009"/>
                  </a:lnTo>
                  <a:lnTo>
                    <a:pt x="40652" y="480009"/>
                  </a:lnTo>
                  <a:lnTo>
                    <a:pt x="40652" y="506679"/>
                  </a:lnTo>
                  <a:lnTo>
                    <a:pt x="45377" y="511403"/>
                  </a:lnTo>
                  <a:lnTo>
                    <a:pt x="57010" y="511403"/>
                  </a:lnTo>
                  <a:lnTo>
                    <a:pt x="61734" y="506679"/>
                  </a:lnTo>
                  <a:lnTo>
                    <a:pt x="61734" y="480009"/>
                  </a:lnTo>
                  <a:lnTo>
                    <a:pt x="88404" y="480009"/>
                  </a:lnTo>
                  <a:lnTo>
                    <a:pt x="93116" y="475297"/>
                  </a:lnTo>
                  <a:lnTo>
                    <a:pt x="93116" y="463651"/>
                  </a:lnTo>
                  <a:close/>
                </a:path>
                <a:path w="100964" h="935990">
                  <a:moveTo>
                    <a:pt x="100482" y="898372"/>
                  </a:moveTo>
                  <a:lnTo>
                    <a:pt x="94830" y="892708"/>
                  </a:lnTo>
                  <a:lnTo>
                    <a:pt x="62865" y="892708"/>
                  </a:lnTo>
                  <a:lnTo>
                    <a:pt x="62865" y="860742"/>
                  </a:lnTo>
                  <a:lnTo>
                    <a:pt x="62636" y="860513"/>
                  </a:lnTo>
                  <a:lnTo>
                    <a:pt x="62636" y="830376"/>
                  </a:lnTo>
                  <a:lnTo>
                    <a:pt x="93548" y="830376"/>
                  </a:lnTo>
                  <a:lnTo>
                    <a:pt x="99009" y="824915"/>
                  </a:lnTo>
                  <a:lnTo>
                    <a:pt x="99009" y="811428"/>
                  </a:lnTo>
                  <a:lnTo>
                    <a:pt x="93548" y="805954"/>
                  </a:lnTo>
                  <a:lnTo>
                    <a:pt x="86804" y="805954"/>
                  </a:lnTo>
                  <a:lnTo>
                    <a:pt x="62636" y="805954"/>
                  </a:lnTo>
                  <a:lnTo>
                    <a:pt x="62636" y="775042"/>
                  </a:lnTo>
                  <a:lnTo>
                    <a:pt x="61315" y="773734"/>
                  </a:lnTo>
                  <a:lnTo>
                    <a:pt x="62407" y="772642"/>
                  </a:lnTo>
                  <a:lnTo>
                    <a:pt x="62407" y="742784"/>
                  </a:lnTo>
                  <a:lnTo>
                    <a:pt x="92252" y="742784"/>
                  </a:lnTo>
                  <a:lnTo>
                    <a:pt x="97536" y="737501"/>
                  </a:lnTo>
                  <a:lnTo>
                    <a:pt x="97536" y="724484"/>
                  </a:lnTo>
                  <a:lnTo>
                    <a:pt x="92265" y="719201"/>
                  </a:lnTo>
                  <a:lnTo>
                    <a:pt x="85750" y="719201"/>
                  </a:lnTo>
                  <a:lnTo>
                    <a:pt x="62407" y="719201"/>
                  </a:lnTo>
                  <a:lnTo>
                    <a:pt x="62407" y="689356"/>
                  </a:lnTo>
                  <a:lnTo>
                    <a:pt x="59601" y="686562"/>
                  </a:lnTo>
                  <a:lnTo>
                    <a:pt x="62191" y="683971"/>
                  </a:lnTo>
                  <a:lnTo>
                    <a:pt x="62191" y="655193"/>
                  </a:lnTo>
                  <a:lnTo>
                    <a:pt x="90970" y="655193"/>
                  </a:lnTo>
                  <a:lnTo>
                    <a:pt x="96062" y="650100"/>
                  </a:lnTo>
                  <a:lnTo>
                    <a:pt x="96062" y="637540"/>
                  </a:lnTo>
                  <a:lnTo>
                    <a:pt x="90970" y="632447"/>
                  </a:lnTo>
                  <a:lnTo>
                    <a:pt x="84696" y="632447"/>
                  </a:lnTo>
                  <a:lnTo>
                    <a:pt x="62191" y="632447"/>
                  </a:lnTo>
                  <a:lnTo>
                    <a:pt x="62191" y="603669"/>
                  </a:lnTo>
                  <a:lnTo>
                    <a:pt x="57899" y="599389"/>
                  </a:lnTo>
                  <a:lnTo>
                    <a:pt x="61963" y="595350"/>
                  </a:lnTo>
                  <a:lnTo>
                    <a:pt x="61963" y="567613"/>
                  </a:lnTo>
                  <a:lnTo>
                    <a:pt x="89687" y="567613"/>
                  </a:lnTo>
                  <a:lnTo>
                    <a:pt x="94602" y="562711"/>
                  </a:lnTo>
                  <a:lnTo>
                    <a:pt x="94602" y="550595"/>
                  </a:lnTo>
                  <a:lnTo>
                    <a:pt x="89687" y="545693"/>
                  </a:lnTo>
                  <a:lnTo>
                    <a:pt x="83642" y="545693"/>
                  </a:lnTo>
                  <a:lnTo>
                    <a:pt x="61963" y="545693"/>
                  </a:lnTo>
                  <a:lnTo>
                    <a:pt x="61963" y="517969"/>
                  </a:lnTo>
                  <a:lnTo>
                    <a:pt x="57061" y="513054"/>
                  </a:lnTo>
                  <a:lnTo>
                    <a:pt x="44958" y="513054"/>
                  </a:lnTo>
                  <a:lnTo>
                    <a:pt x="40043" y="517956"/>
                  </a:lnTo>
                  <a:lnTo>
                    <a:pt x="40043" y="545693"/>
                  </a:lnTo>
                  <a:lnTo>
                    <a:pt x="12319" y="545693"/>
                  </a:lnTo>
                  <a:lnTo>
                    <a:pt x="7404" y="550595"/>
                  </a:lnTo>
                  <a:lnTo>
                    <a:pt x="7404" y="562711"/>
                  </a:lnTo>
                  <a:lnTo>
                    <a:pt x="12306" y="567613"/>
                  </a:lnTo>
                  <a:lnTo>
                    <a:pt x="40043" y="567613"/>
                  </a:lnTo>
                  <a:lnTo>
                    <a:pt x="40043" y="595337"/>
                  </a:lnTo>
                  <a:lnTo>
                    <a:pt x="43903" y="599211"/>
                  </a:lnTo>
                  <a:lnTo>
                    <a:pt x="39446" y="603669"/>
                  </a:lnTo>
                  <a:lnTo>
                    <a:pt x="39446" y="632447"/>
                  </a:lnTo>
                  <a:lnTo>
                    <a:pt x="10668" y="632447"/>
                  </a:lnTo>
                  <a:lnTo>
                    <a:pt x="5575" y="637540"/>
                  </a:lnTo>
                  <a:lnTo>
                    <a:pt x="5575" y="650100"/>
                  </a:lnTo>
                  <a:lnTo>
                    <a:pt x="10668" y="655193"/>
                  </a:lnTo>
                  <a:lnTo>
                    <a:pt x="39446" y="655193"/>
                  </a:lnTo>
                  <a:lnTo>
                    <a:pt x="39446" y="683971"/>
                  </a:lnTo>
                  <a:lnTo>
                    <a:pt x="41821" y="686358"/>
                  </a:lnTo>
                  <a:lnTo>
                    <a:pt x="38823" y="689356"/>
                  </a:lnTo>
                  <a:lnTo>
                    <a:pt x="38823" y="719201"/>
                  </a:lnTo>
                  <a:lnTo>
                    <a:pt x="8978" y="719201"/>
                  </a:lnTo>
                  <a:lnTo>
                    <a:pt x="3695" y="724484"/>
                  </a:lnTo>
                  <a:lnTo>
                    <a:pt x="3695" y="737501"/>
                  </a:lnTo>
                  <a:lnTo>
                    <a:pt x="8978" y="742784"/>
                  </a:lnTo>
                  <a:lnTo>
                    <a:pt x="38823" y="742784"/>
                  </a:lnTo>
                  <a:lnTo>
                    <a:pt x="38823" y="772642"/>
                  </a:lnTo>
                  <a:lnTo>
                    <a:pt x="39712" y="773544"/>
                  </a:lnTo>
                  <a:lnTo>
                    <a:pt x="38214" y="775042"/>
                  </a:lnTo>
                  <a:lnTo>
                    <a:pt x="38214" y="805954"/>
                  </a:lnTo>
                  <a:lnTo>
                    <a:pt x="7302" y="805954"/>
                  </a:lnTo>
                  <a:lnTo>
                    <a:pt x="1841" y="811428"/>
                  </a:lnTo>
                  <a:lnTo>
                    <a:pt x="1841" y="824915"/>
                  </a:lnTo>
                  <a:lnTo>
                    <a:pt x="7302" y="830376"/>
                  </a:lnTo>
                  <a:lnTo>
                    <a:pt x="38214" y="830376"/>
                  </a:lnTo>
                  <a:lnTo>
                    <a:pt x="38214" y="860145"/>
                  </a:lnTo>
                  <a:lnTo>
                    <a:pt x="37617" y="860742"/>
                  </a:lnTo>
                  <a:lnTo>
                    <a:pt x="37617" y="892708"/>
                  </a:lnTo>
                  <a:lnTo>
                    <a:pt x="5651" y="892708"/>
                  </a:lnTo>
                  <a:lnTo>
                    <a:pt x="0" y="898372"/>
                  </a:lnTo>
                  <a:lnTo>
                    <a:pt x="0" y="912304"/>
                  </a:lnTo>
                  <a:lnTo>
                    <a:pt x="5651" y="917956"/>
                  </a:lnTo>
                  <a:lnTo>
                    <a:pt x="37617" y="917956"/>
                  </a:lnTo>
                  <a:lnTo>
                    <a:pt x="37617" y="935672"/>
                  </a:lnTo>
                  <a:lnTo>
                    <a:pt x="62865" y="935672"/>
                  </a:lnTo>
                  <a:lnTo>
                    <a:pt x="62865" y="917956"/>
                  </a:lnTo>
                  <a:lnTo>
                    <a:pt x="94830" y="917956"/>
                  </a:lnTo>
                  <a:lnTo>
                    <a:pt x="100482" y="912304"/>
                  </a:lnTo>
                  <a:lnTo>
                    <a:pt x="100482" y="89837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1" name="object 43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54387" y="9265808"/>
              <a:ext cx="63909" cy="63896"/>
            </a:xfrm>
            <a:prstGeom prst="rect">
              <a:avLst/>
            </a:prstGeom>
          </p:spPr>
        </p:pic>
        <p:sp>
          <p:nvSpPr>
            <p:cNvPr id="432" name="object 432"/>
            <p:cNvSpPr/>
            <p:nvPr/>
          </p:nvSpPr>
          <p:spPr>
            <a:xfrm>
              <a:off x="4056253" y="9009290"/>
              <a:ext cx="60960" cy="231775"/>
            </a:xfrm>
            <a:custGeom>
              <a:avLst/>
              <a:gdLst/>
              <a:ahLst/>
              <a:cxnLst/>
              <a:rect l="l" t="t" r="r" b="b"/>
              <a:pathLst>
                <a:path w="60960" h="231775">
                  <a:moveTo>
                    <a:pt x="57619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901" y="3035"/>
                  </a:lnTo>
                  <a:lnTo>
                    <a:pt x="23901" y="20180"/>
                  </a:lnTo>
                  <a:lnTo>
                    <a:pt x="6743" y="20180"/>
                  </a:lnTo>
                  <a:lnTo>
                    <a:pt x="3721" y="23202"/>
                  </a:lnTo>
                  <a:lnTo>
                    <a:pt x="3721" y="30683"/>
                  </a:lnTo>
                  <a:lnTo>
                    <a:pt x="6743" y="33718"/>
                  </a:lnTo>
                  <a:lnTo>
                    <a:pt x="23901" y="33718"/>
                  </a:lnTo>
                  <a:lnTo>
                    <a:pt x="23901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19" y="30683"/>
                  </a:lnTo>
                  <a:lnTo>
                    <a:pt x="57619" y="23202"/>
                  </a:lnTo>
                  <a:close/>
                </a:path>
                <a:path w="60960" h="231775">
                  <a:moveTo>
                    <a:pt x="59093" y="110159"/>
                  </a:moveTo>
                  <a:lnTo>
                    <a:pt x="55867" y="106934"/>
                  </a:lnTo>
                  <a:lnTo>
                    <a:pt x="51904" y="106934"/>
                  </a:lnTo>
                  <a:lnTo>
                    <a:pt x="37668" y="106934"/>
                  </a:lnTo>
                  <a:lnTo>
                    <a:pt x="37668" y="88734"/>
                  </a:lnTo>
                  <a:lnTo>
                    <a:pt x="34442" y="85509"/>
                  </a:lnTo>
                  <a:lnTo>
                    <a:pt x="26504" y="85509"/>
                  </a:lnTo>
                  <a:lnTo>
                    <a:pt x="23279" y="88734"/>
                  </a:lnTo>
                  <a:lnTo>
                    <a:pt x="23279" y="106934"/>
                  </a:lnTo>
                  <a:lnTo>
                    <a:pt x="5080" y="106934"/>
                  </a:lnTo>
                  <a:lnTo>
                    <a:pt x="1866" y="110159"/>
                  </a:lnTo>
                  <a:lnTo>
                    <a:pt x="1866" y="118097"/>
                  </a:lnTo>
                  <a:lnTo>
                    <a:pt x="5080" y="121323"/>
                  </a:lnTo>
                  <a:lnTo>
                    <a:pt x="23279" y="121323"/>
                  </a:lnTo>
                  <a:lnTo>
                    <a:pt x="23279" y="139522"/>
                  </a:lnTo>
                  <a:lnTo>
                    <a:pt x="26504" y="142735"/>
                  </a:lnTo>
                  <a:lnTo>
                    <a:pt x="34442" y="142735"/>
                  </a:lnTo>
                  <a:lnTo>
                    <a:pt x="37668" y="139522"/>
                  </a:lnTo>
                  <a:lnTo>
                    <a:pt x="37668" y="121323"/>
                  </a:lnTo>
                  <a:lnTo>
                    <a:pt x="55867" y="121323"/>
                  </a:lnTo>
                  <a:lnTo>
                    <a:pt x="59093" y="118097"/>
                  </a:lnTo>
                  <a:lnTo>
                    <a:pt x="59093" y="110159"/>
                  </a:lnTo>
                  <a:close/>
                </a:path>
                <a:path w="60960" h="231775">
                  <a:moveTo>
                    <a:pt x="60566" y="197091"/>
                  </a:moveTo>
                  <a:lnTo>
                    <a:pt x="57150" y="193687"/>
                  </a:lnTo>
                  <a:lnTo>
                    <a:pt x="52946" y="193687"/>
                  </a:lnTo>
                  <a:lnTo>
                    <a:pt x="37896" y="193687"/>
                  </a:lnTo>
                  <a:lnTo>
                    <a:pt x="37896" y="174421"/>
                  </a:lnTo>
                  <a:lnTo>
                    <a:pt x="34480" y="171018"/>
                  </a:lnTo>
                  <a:lnTo>
                    <a:pt x="26073" y="171018"/>
                  </a:lnTo>
                  <a:lnTo>
                    <a:pt x="22669" y="174421"/>
                  </a:lnTo>
                  <a:lnTo>
                    <a:pt x="22669" y="193687"/>
                  </a:lnTo>
                  <a:lnTo>
                    <a:pt x="3403" y="193687"/>
                  </a:lnTo>
                  <a:lnTo>
                    <a:pt x="0" y="197091"/>
                  </a:lnTo>
                  <a:lnTo>
                    <a:pt x="0" y="205511"/>
                  </a:lnTo>
                  <a:lnTo>
                    <a:pt x="3403" y="208915"/>
                  </a:lnTo>
                  <a:lnTo>
                    <a:pt x="22669" y="208915"/>
                  </a:lnTo>
                  <a:lnTo>
                    <a:pt x="22669" y="228180"/>
                  </a:lnTo>
                  <a:lnTo>
                    <a:pt x="26073" y="231584"/>
                  </a:lnTo>
                  <a:lnTo>
                    <a:pt x="34480" y="231584"/>
                  </a:lnTo>
                  <a:lnTo>
                    <a:pt x="37896" y="228180"/>
                  </a:lnTo>
                  <a:lnTo>
                    <a:pt x="37896" y="208915"/>
                  </a:lnTo>
                  <a:lnTo>
                    <a:pt x="57150" y="208915"/>
                  </a:lnTo>
                  <a:lnTo>
                    <a:pt x="60566" y="205511"/>
                  </a:lnTo>
                  <a:lnTo>
                    <a:pt x="60566" y="197091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3" name="object 433"/>
          <p:cNvSpPr/>
          <p:nvPr/>
        </p:nvSpPr>
        <p:spPr>
          <a:xfrm>
            <a:off x="4237647" y="9368332"/>
            <a:ext cx="100965" cy="919480"/>
          </a:xfrm>
          <a:custGeom>
            <a:avLst/>
            <a:gdLst/>
            <a:ahLst/>
            <a:cxnLst/>
            <a:rect l="l" t="t" r="r" b="b"/>
            <a:pathLst>
              <a:path w="100964" h="919479">
                <a:moveTo>
                  <a:pt x="84289" y="27520"/>
                </a:moveTo>
                <a:lnTo>
                  <a:pt x="80695" y="23926"/>
                </a:lnTo>
                <a:lnTo>
                  <a:pt x="76263" y="23926"/>
                </a:lnTo>
                <a:lnTo>
                  <a:pt x="60375" y="23926"/>
                </a:lnTo>
                <a:lnTo>
                  <a:pt x="60375" y="3594"/>
                </a:lnTo>
                <a:lnTo>
                  <a:pt x="56769" y="0"/>
                </a:lnTo>
                <a:lnTo>
                  <a:pt x="47904" y="0"/>
                </a:lnTo>
                <a:lnTo>
                  <a:pt x="44310" y="3606"/>
                </a:lnTo>
                <a:lnTo>
                  <a:pt x="44310" y="23926"/>
                </a:lnTo>
                <a:lnTo>
                  <a:pt x="23977" y="23926"/>
                </a:lnTo>
                <a:lnTo>
                  <a:pt x="20383" y="27520"/>
                </a:lnTo>
                <a:lnTo>
                  <a:pt x="20383" y="36385"/>
                </a:lnTo>
                <a:lnTo>
                  <a:pt x="23977" y="39979"/>
                </a:lnTo>
                <a:lnTo>
                  <a:pt x="44310" y="39979"/>
                </a:lnTo>
                <a:lnTo>
                  <a:pt x="44310" y="60312"/>
                </a:lnTo>
                <a:lnTo>
                  <a:pt x="47904" y="63906"/>
                </a:lnTo>
                <a:lnTo>
                  <a:pt x="56769" y="63906"/>
                </a:lnTo>
                <a:lnTo>
                  <a:pt x="60375" y="60312"/>
                </a:lnTo>
                <a:lnTo>
                  <a:pt x="60375" y="39979"/>
                </a:lnTo>
                <a:lnTo>
                  <a:pt x="80695" y="39979"/>
                </a:lnTo>
                <a:lnTo>
                  <a:pt x="84289" y="36385"/>
                </a:lnTo>
                <a:lnTo>
                  <a:pt x="84289" y="27520"/>
                </a:lnTo>
                <a:close/>
              </a:path>
              <a:path w="100964" h="919479">
                <a:moveTo>
                  <a:pt x="85763" y="108267"/>
                </a:moveTo>
                <a:lnTo>
                  <a:pt x="81978" y="104482"/>
                </a:lnTo>
                <a:lnTo>
                  <a:pt x="77317" y="104482"/>
                </a:lnTo>
                <a:lnTo>
                  <a:pt x="60591" y="104482"/>
                </a:lnTo>
                <a:lnTo>
                  <a:pt x="60591" y="83096"/>
                </a:lnTo>
                <a:lnTo>
                  <a:pt x="56819" y="79324"/>
                </a:lnTo>
                <a:lnTo>
                  <a:pt x="47485" y="79324"/>
                </a:lnTo>
                <a:lnTo>
                  <a:pt x="43700" y="83096"/>
                </a:lnTo>
                <a:lnTo>
                  <a:pt x="43700" y="104482"/>
                </a:lnTo>
                <a:lnTo>
                  <a:pt x="22313" y="104482"/>
                </a:lnTo>
                <a:lnTo>
                  <a:pt x="18542" y="108267"/>
                </a:lnTo>
                <a:lnTo>
                  <a:pt x="18542" y="117589"/>
                </a:lnTo>
                <a:lnTo>
                  <a:pt x="22326" y="121373"/>
                </a:lnTo>
                <a:lnTo>
                  <a:pt x="43700" y="121373"/>
                </a:lnTo>
                <a:lnTo>
                  <a:pt x="43700" y="142760"/>
                </a:lnTo>
                <a:lnTo>
                  <a:pt x="47485" y="146532"/>
                </a:lnTo>
                <a:lnTo>
                  <a:pt x="56819" y="146532"/>
                </a:lnTo>
                <a:lnTo>
                  <a:pt x="60591" y="142760"/>
                </a:lnTo>
                <a:lnTo>
                  <a:pt x="60591" y="121373"/>
                </a:lnTo>
                <a:lnTo>
                  <a:pt x="81978" y="121373"/>
                </a:lnTo>
                <a:lnTo>
                  <a:pt x="85750" y="117589"/>
                </a:lnTo>
                <a:lnTo>
                  <a:pt x="85763" y="108267"/>
                </a:lnTo>
                <a:close/>
              </a:path>
              <a:path w="100964" h="919479">
                <a:moveTo>
                  <a:pt x="87236" y="189026"/>
                </a:moveTo>
                <a:lnTo>
                  <a:pt x="83261" y="185051"/>
                </a:lnTo>
                <a:lnTo>
                  <a:pt x="78371" y="185051"/>
                </a:lnTo>
                <a:lnTo>
                  <a:pt x="60820" y="185051"/>
                </a:lnTo>
                <a:lnTo>
                  <a:pt x="60820" y="162610"/>
                </a:lnTo>
                <a:lnTo>
                  <a:pt x="56857" y="158648"/>
                </a:lnTo>
                <a:lnTo>
                  <a:pt x="47066" y="158648"/>
                </a:lnTo>
                <a:lnTo>
                  <a:pt x="43091" y="162610"/>
                </a:lnTo>
                <a:lnTo>
                  <a:pt x="43091" y="185051"/>
                </a:lnTo>
                <a:lnTo>
                  <a:pt x="20650" y="185051"/>
                </a:lnTo>
                <a:lnTo>
                  <a:pt x="16687" y="189026"/>
                </a:lnTo>
                <a:lnTo>
                  <a:pt x="16687" y="198818"/>
                </a:lnTo>
                <a:lnTo>
                  <a:pt x="20650" y="202780"/>
                </a:lnTo>
                <a:lnTo>
                  <a:pt x="43091" y="202780"/>
                </a:lnTo>
                <a:lnTo>
                  <a:pt x="43091" y="225221"/>
                </a:lnTo>
                <a:lnTo>
                  <a:pt x="47066" y="229196"/>
                </a:lnTo>
                <a:lnTo>
                  <a:pt x="56857" y="229196"/>
                </a:lnTo>
                <a:lnTo>
                  <a:pt x="60820" y="225221"/>
                </a:lnTo>
                <a:lnTo>
                  <a:pt x="60820" y="202780"/>
                </a:lnTo>
                <a:lnTo>
                  <a:pt x="83261" y="202780"/>
                </a:lnTo>
                <a:lnTo>
                  <a:pt x="87236" y="198818"/>
                </a:lnTo>
                <a:lnTo>
                  <a:pt x="87236" y="189026"/>
                </a:lnTo>
                <a:close/>
              </a:path>
              <a:path w="100964" h="919479">
                <a:moveTo>
                  <a:pt x="88709" y="269773"/>
                </a:moveTo>
                <a:lnTo>
                  <a:pt x="84543" y="265620"/>
                </a:lnTo>
                <a:lnTo>
                  <a:pt x="79425" y="265620"/>
                </a:lnTo>
                <a:lnTo>
                  <a:pt x="61048" y="265620"/>
                </a:lnTo>
                <a:lnTo>
                  <a:pt x="61048" y="242125"/>
                </a:lnTo>
                <a:lnTo>
                  <a:pt x="56896" y="237959"/>
                </a:lnTo>
                <a:lnTo>
                  <a:pt x="46647" y="237959"/>
                </a:lnTo>
                <a:lnTo>
                  <a:pt x="42481" y="242112"/>
                </a:lnTo>
                <a:lnTo>
                  <a:pt x="42481" y="265620"/>
                </a:lnTo>
                <a:lnTo>
                  <a:pt x="18986" y="265620"/>
                </a:lnTo>
                <a:lnTo>
                  <a:pt x="14820" y="269773"/>
                </a:lnTo>
                <a:lnTo>
                  <a:pt x="14820" y="280035"/>
                </a:lnTo>
                <a:lnTo>
                  <a:pt x="18973" y="284187"/>
                </a:lnTo>
                <a:lnTo>
                  <a:pt x="42481" y="284187"/>
                </a:lnTo>
                <a:lnTo>
                  <a:pt x="42481" y="307682"/>
                </a:lnTo>
                <a:lnTo>
                  <a:pt x="46634" y="311848"/>
                </a:lnTo>
                <a:lnTo>
                  <a:pt x="56896" y="311848"/>
                </a:lnTo>
                <a:lnTo>
                  <a:pt x="61048" y="307682"/>
                </a:lnTo>
                <a:lnTo>
                  <a:pt x="61048" y="284187"/>
                </a:lnTo>
                <a:lnTo>
                  <a:pt x="84543" y="284187"/>
                </a:lnTo>
                <a:lnTo>
                  <a:pt x="88709" y="280035"/>
                </a:lnTo>
                <a:lnTo>
                  <a:pt x="88709" y="269773"/>
                </a:lnTo>
                <a:close/>
              </a:path>
              <a:path w="100964" h="919479">
                <a:moveTo>
                  <a:pt x="90182" y="350520"/>
                </a:moveTo>
                <a:lnTo>
                  <a:pt x="85839" y="346176"/>
                </a:lnTo>
                <a:lnTo>
                  <a:pt x="80479" y="346176"/>
                </a:lnTo>
                <a:lnTo>
                  <a:pt x="61277" y="346176"/>
                </a:lnTo>
                <a:lnTo>
                  <a:pt x="61277" y="321614"/>
                </a:lnTo>
                <a:lnTo>
                  <a:pt x="56934" y="317284"/>
                </a:lnTo>
                <a:lnTo>
                  <a:pt x="46228" y="317284"/>
                </a:lnTo>
                <a:lnTo>
                  <a:pt x="41884" y="321627"/>
                </a:lnTo>
                <a:lnTo>
                  <a:pt x="41884" y="346176"/>
                </a:lnTo>
                <a:lnTo>
                  <a:pt x="17322" y="346176"/>
                </a:lnTo>
                <a:lnTo>
                  <a:pt x="12992" y="350520"/>
                </a:lnTo>
                <a:lnTo>
                  <a:pt x="12992" y="361226"/>
                </a:lnTo>
                <a:lnTo>
                  <a:pt x="17335" y="365569"/>
                </a:lnTo>
                <a:lnTo>
                  <a:pt x="41884" y="365569"/>
                </a:lnTo>
                <a:lnTo>
                  <a:pt x="41884" y="390131"/>
                </a:lnTo>
                <a:lnTo>
                  <a:pt x="46228" y="394474"/>
                </a:lnTo>
                <a:lnTo>
                  <a:pt x="56934" y="394474"/>
                </a:lnTo>
                <a:lnTo>
                  <a:pt x="61277" y="390131"/>
                </a:lnTo>
                <a:lnTo>
                  <a:pt x="61277" y="365569"/>
                </a:lnTo>
                <a:lnTo>
                  <a:pt x="85839" y="365569"/>
                </a:lnTo>
                <a:lnTo>
                  <a:pt x="90182" y="361226"/>
                </a:lnTo>
                <a:lnTo>
                  <a:pt x="90182" y="350520"/>
                </a:lnTo>
                <a:close/>
              </a:path>
              <a:path w="100964" h="919479">
                <a:moveTo>
                  <a:pt x="100495" y="915301"/>
                </a:moveTo>
                <a:lnTo>
                  <a:pt x="97459" y="915301"/>
                </a:lnTo>
                <a:lnTo>
                  <a:pt x="97459" y="910221"/>
                </a:lnTo>
                <a:lnTo>
                  <a:pt x="62865" y="910221"/>
                </a:lnTo>
                <a:lnTo>
                  <a:pt x="62865" y="878471"/>
                </a:lnTo>
                <a:lnTo>
                  <a:pt x="62636" y="878471"/>
                </a:lnTo>
                <a:lnTo>
                  <a:pt x="62636" y="853998"/>
                </a:lnTo>
                <a:lnTo>
                  <a:pt x="93548" y="853998"/>
                </a:lnTo>
                <a:lnTo>
                  <a:pt x="99021" y="848525"/>
                </a:lnTo>
                <a:lnTo>
                  <a:pt x="99021" y="835037"/>
                </a:lnTo>
                <a:lnTo>
                  <a:pt x="93548" y="829576"/>
                </a:lnTo>
                <a:lnTo>
                  <a:pt x="86804" y="829576"/>
                </a:lnTo>
                <a:lnTo>
                  <a:pt x="62636" y="829576"/>
                </a:lnTo>
                <a:lnTo>
                  <a:pt x="62636" y="798664"/>
                </a:lnTo>
                <a:lnTo>
                  <a:pt x="62407" y="798436"/>
                </a:lnTo>
                <a:lnTo>
                  <a:pt x="62407" y="772591"/>
                </a:lnTo>
                <a:lnTo>
                  <a:pt x="92265" y="772591"/>
                </a:lnTo>
                <a:lnTo>
                  <a:pt x="97536" y="767308"/>
                </a:lnTo>
                <a:lnTo>
                  <a:pt x="97536" y="754291"/>
                </a:lnTo>
                <a:lnTo>
                  <a:pt x="92265" y="749007"/>
                </a:lnTo>
                <a:lnTo>
                  <a:pt x="85750" y="749007"/>
                </a:lnTo>
                <a:lnTo>
                  <a:pt x="62407" y="749007"/>
                </a:lnTo>
                <a:lnTo>
                  <a:pt x="62407" y="719150"/>
                </a:lnTo>
                <a:lnTo>
                  <a:pt x="62179" y="718934"/>
                </a:lnTo>
                <a:lnTo>
                  <a:pt x="62179" y="691184"/>
                </a:lnTo>
                <a:lnTo>
                  <a:pt x="90970" y="691184"/>
                </a:lnTo>
                <a:lnTo>
                  <a:pt x="96062" y="686092"/>
                </a:lnTo>
                <a:lnTo>
                  <a:pt x="96075" y="673531"/>
                </a:lnTo>
                <a:lnTo>
                  <a:pt x="90982" y="668439"/>
                </a:lnTo>
                <a:lnTo>
                  <a:pt x="84696" y="668439"/>
                </a:lnTo>
                <a:lnTo>
                  <a:pt x="62179" y="668439"/>
                </a:lnTo>
                <a:lnTo>
                  <a:pt x="62179" y="639660"/>
                </a:lnTo>
                <a:lnTo>
                  <a:pt x="60998" y="638492"/>
                </a:lnTo>
                <a:lnTo>
                  <a:pt x="61963" y="637527"/>
                </a:lnTo>
                <a:lnTo>
                  <a:pt x="61963" y="609790"/>
                </a:lnTo>
                <a:lnTo>
                  <a:pt x="89700" y="609790"/>
                </a:lnTo>
                <a:lnTo>
                  <a:pt x="94602" y="604888"/>
                </a:lnTo>
                <a:lnTo>
                  <a:pt x="94602" y="592785"/>
                </a:lnTo>
                <a:lnTo>
                  <a:pt x="89700" y="587883"/>
                </a:lnTo>
                <a:lnTo>
                  <a:pt x="83642" y="587883"/>
                </a:lnTo>
                <a:lnTo>
                  <a:pt x="61963" y="587883"/>
                </a:lnTo>
                <a:lnTo>
                  <a:pt x="61963" y="560146"/>
                </a:lnTo>
                <a:lnTo>
                  <a:pt x="59296" y="557491"/>
                </a:lnTo>
                <a:lnTo>
                  <a:pt x="61734" y="555053"/>
                </a:lnTo>
                <a:lnTo>
                  <a:pt x="61734" y="528383"/>
                </a:lnTo>
                <a:lnTo>
                  <a:pt x="88404" y="528383"/>
                </a:lnTo>
                <a:lnTo>
                  <a:pt x="93129" y="523671"/>
                </a:lnTo>
                <a:lnTo>
                  <a:pt x="93129" y="512025"/>
                </a:lnTo>
                <a:lnTo>
                  <a:pt x="88404" y="507314"/>
                </a:lnTo>
                <a:lnTo>
                  <a:pt x="82588" y="507314"/>
                </a:lnTo>
                <a:lnTo>
                  <a:pt x="61734" y="507314"/>
                </a:lnTo>
                <a:lnTo>
                  <a:pt x="61734" y="480644"/>
                </a:lnTo>
                <a:lnTo>
                  <a:pt x="57594" y="476516"/>
                </a:lnTo>
                <a:lnTo>
                  <a:pt x="61506" y="472605"/>
                </a:lnTo>
                <a:lnTo>
                  <a:pt x="61506" y="446989"/>
                </a:lnTo>
                <a:lnTo>
                  <a:pt x="87122" y="446989"/>
                </a:lnTo>
                <a:lnTo>
                  <a:pt x="91643" y="442455"/>
                </a:lnTo>
                <a:lnTo>
                  <a:pt x="91643" y="431279"/>
                </a:lnTo>
                <a:lnTo>
                  <a:pt x="87122" y="426745"/>
                </a:lnTo>
                <a:lnTo>
                  <a:pt x="81534" y="426745"/>
                </a:lnTo>
                <a:lnTo>
                  <a:pt x="61506" y="426745"/>
                </a:lnTo>
                <a:lnTo>
                  <a:pt x="61506" y="401129"/>
                </a:lnTo>
                <a:lnTo>
                  <a:pt x="56984" y="396608"/>
                </a:lnTo>
                <a:lnTo>
                  <a:pt x="45796" y="396608"/>
                </a:lnTo>
                <a:lnTo>
                  <a:pt x="41275" y="401129"/>
                </a:lnTo>
                <a:lnTo>
                  <a:pt x="41275" y="426745"/>
                </a:lnTo>
                <a:lnTo>
                  <a:pt x="15659" y="426745"/>
                </a:lnTo>
                <a:lnTo>
                  <a:pt x="11125" y="431279"/>
                </a:lnTo>
                <a:lnTo>
                  <a:pt x="11125" y="442455"/>
                </a:lnTo>
                <a:lnTo>
                  <a:pt x="15659" y="446989"/>
                </a:lnTo>
                <a:lnTo>
                  <a:pt x="41275" y="446989"/>
                </a:lnTo>
                <a:lnTo>
                  <a:pt x="41275" y="472605"/>
                </a:lnTo>
                <a:lnTo>
                  <a:pt x="44983" y="476326"/>
                </a:lnTo>
                <a:lnTo>
                  <a:pt x="40665" y="480644"/>
                </a:lnTo>
                <a:lnTo>
                  <a:pt x="40665" y="507314"/>
                </a:lnTo>
                <a:lnTo>
                  <a:pt x="13982" y="507314"/>
                </a:lnTo>
                <a:lnTo>
                  <a:pt x="9271" y="512025"/>
                </a:lnTo>
                <a:lnTo>
                  <a:pt x="9271" y="523671"/>
                </a:lnTo>
                <a:lnTo>
                  <a:pt x="13982" y="528383"/>
                </a:lnTo>
                <a:lnTo>
                  <a:pt x="40665" y="528383"/>
                </a:lnTo>
                <a:lnTo>
                  <a:pt x="40665" y="555053"/>
                </a:lnTo>
                <a:lnTo>
                  <a:pt x="42887" y="557301"/>
                </a:lnTo>
                <a:lnTo>
                  <a:pt x="40043" y="560146"/>
                </a:lnTo>
                <a:lnTo>
                  <a:pt x="40043" y="587883"/>
                </a:lnTo>
                <a:lnTo>
                  <a:pt x="12319" y="587883"/>
                </a:lnTo>
                <a:lnTo>
                  <a:pt x="7416" y="592785"/>
                </a:lnTo>
                <a:lnTo>
                  <a:pt x="7416" y="604888"/>
                </a:lnTo>
                <a:lnTo>
                  <a:pt x="12319" y="609790"/>
                </a:lnTo>
                <a:lnTo>
                  <a:pt x="40043" y="609790"/>
                </a:lnTo>
                <a:lnTo>
                  <a:pt x="40043" y="637527"/>
                </a:lnTo>
                <a:lnTo>
                  <a:pt x="40805" y="638289"/>
                </a:lnTo>
                <a:lnTo>
                  <a:pt x="39433" y="639660"/>
                </a:lnTo>
                <a:lnTo>
                  <a:pt x="39433" y="668439"/>
                </a:lnTo>
                <a:lnTo>
                  <a:pt x="10655" y="668439"/>
                </a:lnTo>
                <a:lnTo>
                  <a:pt x="5562" y="673531"/>
                </a:lnTo>
                <a:lnTo>
                  <a:pt x="5562" y="686092"/>
                </a:lnTo>
                <a:lnTo>
                  <a:pt x="10655" y="691184"/>
                </a:lnTo>
                <a:lnTo>
                  <a:pt x="39433" y="691184"/>
                </a:lnTo>
                <a:lnTo>
                  <a:pt x="39433" y="718553"/>
                </a:lnTo>
                <a:lnTo>
                  <a:pt x="38823" y="719150"/>
                </a:lnTo>
                <a:lnTo>
                  <a:pt x="38823" y="749007"/>
                </a:lnTo>
                <a:lnTo>
                  <a:pt x="8978" y="749007"/>
                </a:lnTo>
                <a:lnTo>
                  <a:pt x="3695" y="754291"/>
                </a:lnTo>
                <a:lnTo>
                  <a:pt x="3695" y="767308"/>
                </a:lnTo>
                <a:lnTo>
                  <a:pt x="8978" y="772591"/>
                </a:lnTo>
                <a:lnTo>
                  <a:pt x="38823" y="772591"/>
                </a:lnTo>
                <a:lnTo>
                  <a:pt x="38823" y="798055"/>
                </a:lnTo>
                <a:lnTo>
                  <a:pt x="38214" y="798664"/>
                </a:lnTo>
                <a:lnTo>
                  <a:pt x="38214" y="829576"/>
                </a:lnTo>
                <a:lnTo>
                  <a:pt x="7302" y="829576"/>
                </a:lnTo>
                <a:lnTo>
                  <a:pt x="1841" y="835037"/>
                </a:lnTo>
                <a:lnTo>
                  <a:pt x="1841" y="848525"/>
                </a:lnTo>
                <a:lnTo>
                  <a:pt x="7302" y="853998"/>
                </a:lnTo>
                <a:lnTo>
                  <a:pt x="38214" y="853998"/>
                </a:lnTo>
                <a:lnTo>
                  <a:pt x="38214" y="878471"/>
                </a:lnTo>
                <a:lnTo>
                  <a:pt x="37630" y="878471"/>
                </a:lnTo>
                <a:lnTo>
                  <a:pt x="37630" y="910221"/>
                </a:lnTo>
                <a:lnTo>
                  <a:pt x="3022" y="910221"/>
                </a:lnTo>
                <a:lnTo>
                  <a:pt x="3022" y="915301"/>
                </a:lnTo>
                <a:lnTo>
                  <a:pt x="0" y="915301"/>
                </a:lnTo>
                <a:lnTo>
                  <a:pt x="0" y="919111"/>
                </a:lnTo>
                <a:lnTo>
                  <a:pt x="100495" y="919111"/>
                </a:lnTo>
                <a:lnTo>
                  <a:pt x="100495" y="91530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4" name="object 434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443139" y="9986434"/>
            <a:ext cx="97174" cy="300564"/>
          </a:xfrm>
          <a:prstGeom prst="rect">
            <a:avLst/>
          </a:prstGeom>
        </p:spPr>
      </p:pic>
      <p:sp>
        <p:nvSpPr>
          <p:cNvPr id="435" name="object 435"/>
          <p:cNvSpPr/>
          <p:nvPr/>
        </p:nvSpPr>
        <p:spPr>
          <a:xfrm>
            <a:off x="17637297" y="125007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2665" y="867"/>
                </a:moveTo>
                <a:lnTo>
                  <a:pt x="30840" y="0"/>
                </a:lnTo>
                <a:lnTo>
                  <a:pt x="34504" y="2961"/>
                </a:lnTo>
                <a:lnTo>
                  <a:pt x="36492" y="21685"/>
                </a:lnTo>
                <a:lnTo>
                  <a:pt x="55216" y="19697"/>
                </a:lnTo>
                <a:lnTo>
                  <a:pt x="58880" y="22659"/>
                </a:lnTo>
                <a:lnTo>
                  <a:pt x="59740" y="30821"/>
                </a:lnTo>
                <a:lnTo>
                  <a:pt x="56785" y="34486"/>
                </a:lnTo>
                <a:lnTo>
                  <a:pt x="52698" y="34919"/>
                </a:lnTo>
                <a:lnTo>
                  <a:pt x="38061" y="36473"/>
                </a:lnTo>
                <a:lnTo>
                  <a:pt x="40049" y="55203"/>
                </a:lnTo>
                <a:lnTo>
                  <a:pt x="37087" y="58862"/>
                </a:lnTo>
                <a:lnTo>
                  <a:pt x="28913" y="59729"/>
                </a:lnTo>
                <a:lnTo>
                  <a:pt x="25249" y="56768"/>
                </a:lnTo>
                <a:lnTo>
                  <a:pt x="23261" y="38044"/>
                </a:lnTo>
                <a:lnTo>
                  <a:pt x="4531" y="40032"/>
                </a:lnTo>
                <a:lnTo>
                  <a:pt x="866" y="37071"/>
                </a:lnTo>
                <a:lnTo>
                  <a:pt x="0" y="28903"/>
                </a:lnTo>
                <a:lnTo>
                  <a:pt x="2961" y="25244"/>
                </a:lnTo>
                <a:lnTo>
                  <a:pt x="21691" y="23256"/>
                </a:lnTo>
                <a:lnTo>
                  <a:pt x="19703" y="4526"/>
                </a:lnTo>
                <a:lnTo>
                  <a:pt x="22665" y="867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17652395" y="137745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1475" y="822"/>
                </a:moveTo>
                <a:lnTo>
                  <a:pt x="29226" y="0"/>
                </a:lnTo>
                <a:lnTo>
                  <a:pt x="32696" y="2804"/>
                </a:lnTo>
                <a:lnTo>
                  <a:pt x="34580" y="20555"/>
                </a:lnTo>
                <a:lnTo>
                  <a:pt x="52331" y="18671"/>
                </a:lnTo>
                <a:lnTo>
                  <a:pt x="55801" y="21475"/>
                </a:lnTo>
                <a:lnTo>
                  <a:pt x="56624" y="29226"/>
                </a:lnTo>
                <a:lnTo>
                  <a:pt x="53820" y="32697"/>
                </a:lnTo>
                <a:lnTo>
                  <a:pt x="49944" y="33108"/>
                </a:lnTo>
                <a:lnTo>
                  <a:pt x="36069" y="34581"/>
                </a:lnTo>
                <a:lnTo>
                  <a:pt x="37953" y="52332"/>
                </a:lnTo>
                <a:lnTo>
                  <a:pt x="35149" y="55802"/>
                </a:lnTo>
                <a:lnTo>
                  <a:pt x="27398" y="56625"/>
                </a:lnTo>
                <a:lnTo>
                  <a:pt x="23927" y="53820"/>
                </a:lnTo>
                <a:lnTo>
                  <a:pt x="22043" y="36070"/>
                </a:lnTo>
                <a:lnTo>
                  <a:pt x="4293" y="37954"/>
                </a:lnTo>
                <a:lnTo>
                  <a:pt x="822" y="35149"/>
                </a:lnTo>
                <a:lnTo>
                  <a:pt x="0" y="27398"/>
                </a:lnTo>
                <a:lnTo>
                  <a:pt x="2804" y="23928"/>
                </a:lnTo>
                <a:lnTo>
                  <a:pt x="20554" y="22044"/>
                </a:lnTo>
                <a:lnTo>
                  <a:pt x="18670" y="4293"/>
                </a:lnTo>
                <a:lnTo>
                  <a:pt x="21475" y="8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17667487" y="15048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0297" y="776"/>
                </a:moveTo>
                <a:lnTo>
                  <a:pt x="27613" y="0"/>
                </a:lnTo>
                <a:lnTo>
                  <a:pt x="30896" y="2653"/>
                </a:lnTo>
                <a:lnTo>
                  <a:pt x="32677" y="19424"/>
                </a:lnTo>
                <a:lnTo>
                  <a:pt x="49448" y="17644"/>
                </a:lnTo>
                <a:lnTo>
                  <a:pt x="52731" y="20297"/>
                </a:lnTo>
                <a:lnTo>
                  <a:pt x="53508" y="27613"/>
                </a:lnTo>
                <a:lnTo>
                  <a:pt x="50860" y="30895"/>
                </a:lnTo>
                <a:lnTo>
                  <a:pt x="47197" y="31284"/>
                </a:lnTo>
                <a:lnTo>
                  <a:pt x="34083" y="32676"/>
                </a:lnTo>
                <a:lnTo>
                  <a:pt x="35863" y="49447"/>
                </a:lnTo>
                <a:lnTo>
                  <a:pt x="33210" y="52731"/>
                </a:lnTo>
                <a:lnTo>
                  <a:pt x="25895" y="53507"/>
                </a:lnTo>
                <a:lnTo>
                  <a:pt x="22611" y="50854"/>
                </a:lnTo>
                <a:lnTo>
                  <a:pt x="20831" y="34083"/>
                </a:lnTo>
                <a:lnTo>
                  <a:pt x="4060" y="35863"/>
                </a:lnTo>
                <a:lnTo>
                  <a:pt x="776" y="33210"/>
                </a:lnTo>
                <a:lnTo>
                  <a:pt x="0" y="25894"/>
                </a:lnTo>
                <a:lnTo>
                  <a:pt x="2653" y="22611"/>
                </a:lnTo>
                <a:lnTo>
                  <a:pt x="19424" y="20831"/>
                </a:lnTo>
                <a:lnTo>
                  <a:pt x="17644" y="4060"/>
                </a:lnTo>
                <a:lnTo>
                  <a:pt x="20297" y="77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17682587" y="163224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4" y="29096"/>
                </a:lnTo>
                <a:lnTo>
                  <a:pt x="44449" y="29461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7697660" y="17596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41719" y="27656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3589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7712751" y="188701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38972" y="25833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7727852" y="201441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9" y="596"/>
                </a:moveTo>
                <a:lnTo>
                  <a:pt x="21196" y="0"/>
                </a:lnTo>
                <a:lnTo>
                  <a:pt x="23711" y="2037"/>
                </a:lnTo>
                <a:lnTo>
                  <a:pt x="25077" y="14909"/>
                </a:lnTo>
                <a:lnTo>
                  <a:pt x="37955" y="13542"/>
                </a:lnTo>
                <a:lnTo>
                  <a:pt x="40470" y="15580"/>
                </a:lnTo>
                <a:lnTo>
                  <a:pt x="41065" y="21191"/>
                </a:lnTo>
                <a:lnTo>
                  <a:pt x="39028" y="23712"/>
                </a:lnTo>
                <a:lnTo>
                  <a:pt x="36223" y="24010"/>
                </a:lnTo>
                <a:lnTo>
                  <a:pt x="26157" y="25078"/>
                </a:lnTo>
                <a:lnTo>
                  <a:pt x="27524" y="37956"/>
                </a:lnTo>
                <a:lnTo>
                  <a:pt x="25486" y="40471"/>
                </a:lnTo>
                <a:lnTo>
                  <a:pt x="19869" y="41067"/>
                </a:lnTo>
                <a:lnTo>
                  <a:pt x="17354" y="39029"/>
                </a:lnTo>
                <a:lnTo>
                  <a:pt x="15988" y="26158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6"/>
                </a:lnTo>
                <a:lnTo>
                  <a:pt x="2037" y="17355"/>
                </a:lnTo>
                <a:lnTo>
                  <a:pt x="14908" y="15988"/>
                </a:lnTo>
                <a:lnTo>
                  <a:pt x="13541" y="3111"/>
                </a:lnTo>
                <a:lnTo>
                  <a:pt x="15579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7742944" y="2141811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8" y="21911"/>
                </a:lnTo>
                <a:lnTo>
                  <a:pt x="33475" y="22186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5" y="37950"/>
                </a:lnTo>
                <a:lnTo>
                  <a:pt x="16038" y="36069"/>
                </a:lnTo>
                <a:lnTo>
                  <a:pt x="14775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17758018" y="226918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17773121" y="239658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7987" y="18552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17838559" y="134359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1475" y="822"/>
                </a:moveTo>
                <a:lnTo>
                  <a:pt x="29226" y="0"/>
                </a:lnTo>
                <a:lnTo>
                  <a:pt x="32697" y="2804"/>
                </a:lnTo>
                <a:lnTo>
                  <a:pt x="34581" y="20555"/>
                </a:lnTo>
                <a:lnTo>
                  <a:pt x="52332" y="18671"/>
                </a:lnTo>
                <a:lnTo>
                  <a:pt x="55803" y="21475"/>
                </a:lnTo>
                <a:lnTo>
                  <a:pt x="56625" y="29226"/>
                </a:lnTo>
                <a:lnTo>
                  <a:pt x="53814" y="32698"/>
                </a:lnTo>
                <a:lnTo>
                  <a:pt x="49945" y="33108"/>
                </a:lnTo>
                <a:lnTo>
                  <a:pt x="36070" y="34581"/>
                </a:lnTo>
                <a:lnTo>
                  <a:pt x="37954" y="52332"/>
                </a:lnTo>
                <a:lnTo>
                  <a:pt x="35149" y="55802"/>
                </a:lnTo>
                <a:lnTo>
                  <a:pt x="27398" y="56625"/>
                </a:lnTo>
                <a:lnTo>
                  <a:pt x="23928" y="53820"/>
                </a:lnTo>
                <a:lnTo>
                  <a:pt x="22043" y="36070"/>
                </a:lnTo>
                <a:lnTo>
                  <a:pt x="4293" y="37954"/>
                </a:lnTo>
                <a:lnTo>
                  <a:pt x="822" y="35149"/>
                </a:lnTo>
                <a:lnTo>
                  <a:pt x="0" y="27398"/>
                </a:lnTo>
                <a:lnTo>
                  <a:pt x="2804" y="23928"/>
                </a:lnTo>
                <a:lnTo>
                  <a:pt x="20555" y="22044"/>
                </a:lnTo>
                <a:lnTo>
                  <a:pt x="18671" y="4293"/>
                </a:lnTo>
                <a:lnTo>
                  <a:pt x="21475" y="8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17853587" y="147039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0297" y="776"/>
                </a:moveTo>
                <a:lnTo>
                  <a:pt x="27613" y="0"/>
                </a:lnTo>
                <a:lnTo>
                  <a:pt x="30896" y="2653"/>
                </a:lnTo>
                <a:lnTo>
                  <a:pt x="32677" y="19424"/>
                </a:lnTo>
                <a:lnTo>
                  <a:pt x="49448" y="17644"/>
                </a:lnTo>
                <a:lnTo>
                  <a:pt x="52731" y="20297"/>
                </a:lnTo>
                <a:lnTo>
                  <a:pt x="53507" y="27613"/>
                </a:lnTo>
                <a:lnTo>
                  <a:pt x="50854" y="30896"/>
                </a:lnTo>
                <a:lnTo>
                  <a:pt x="47196" y="31284"/>
                </a:lnTo>
                <a:lnTo>
                  <a:pt x="34083" y="32676"/>
                </a:lnTo>
                <a:lnTo>
                  <a:pt x="35863" y="49447"/>
                </a:lnTo>
                <a:lnTo>
                  <a:pt x="33210" y="52731"/>
                </a:lnTo>
                <a:lnTo>
                  <a:pt x="25894" y="53507"/>
                </a:lnTo>
                <a:lnTo>
                  <a:pt x="22611" y="50854"/>
                </a:lnTo>
                <a:lnTo>
                  <a:pt x="20831" y="34083"/>
                </a:lnTo>
                <a:lnTo>
                  <a:pt x="4059" y="35863"/>
                </a:lnTo>
                <a:lnTo>
                  <a:pt x="776" y="33210"/>
                </a:lnTo>
                <a:lnTo>
                  <a:pt x="0" y="25894"/>
                </a:lnTo>
                <a:lnTo>
                  <a:pt x="2653" y="22611"/>
                </a:lnTo>
                <a:lnTo>
                  <a:pt x="19424" y="20831"/>
                </a:lnTo>
                <a:lnTo>
                  <a:pt x="17644" y="4060"/>
                </a:lnTo>
                <a:lnTo>
                  <a:pt x="20297" y="77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7868616" y="159718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6" y="2496"/>
                </a:lnTo>
                <a:lnTo>
                  <a:pt x="30773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2" y="26006"/>
                </a:lnTo>
                <a:lnTo>
                  <a:pt x="47901" y="29095"/>
                </a:lnTo>
                <a:lnTo>
                  <a:pt x="44449" y="29461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7883632" y="172395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41719" y="27656"/>
                </a:ln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7898660" y="185075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7" y="641"/>
                </a:moveTo>
                <a:lnTo>
                  <a:pt x="22803" y="0"/>
                </a:lnTo>
                <a:lnTo>
                  <a:pt x="25512" y="2188"/>
                </a:lnTo>
                <a:lnTo>
                  <a:pt x="26982" y="16039"/>
                </a:lnTo>
                <a:lnTo>
                  <a:pt x="40833" y="14569"/>
                </a:lnTo>
                <a:lnTo>
                  <a:pt x="43541" y="16758"/>
                </a:lnTo>
                <a:lnTo>
                  <a:pt x="44183" y="22803"/>
                </a:lnTo>
                <a:lnTo>
                  <a:pt x="41994" y="25512"/>
                </a:lnTo>
                <a:lnTo>
                  <a:pt x="38971" y="25833"/>
                </a:lnTo>
                <a:lnTo>
                  <a:pt x="28143" y="26982"/>
                </a:lnTo>
                <a:lnTo>
                  <a:pt x="29614" y="40833"/>
                </a:lnTo>
                <a:lnTo>
                  <a:pt x="27425" y="43541"/>
                </a:lnTo>
                <a:lnTo>
                  <a:pt x="21379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7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7913689" y="19775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80" y="596"/>
                </a:moveTo>
                <a:lnTo>
                  <a:pt x="21196" y="0"/>
                </a:lnTo>
                <a:lnTo>
                  <a:pt x="23711" y="2037"/>
                </a:lnTo>
                <a:lnTo>
                  <a:pt x="25078" y="14909"/>
                </a:lnTo>
                <a:lnTo>
                  <a:pt x="37955" y="13542"/>
                </a:lnTo>
                <a:lnTo>
                  <a:pt x="40470" y="15580"/>
                </a:lnTo>
                <a:lnTo>
                  <a:pt x="41066" y="21191"/>
                </a:lnTo>
                <a:lnTo>
                  <a:pt x="39035" y="23711"/>
                </a:lnTo>
                <a:lnTo>
                  <a:pt x="36223" y="24010"/>
                </a:lnTo>
                <a:lnTo>
                  <a:pt x="26157" y="25078"/>
                </a:lnTo>
                <a:lnTo>
                  <a:pt x="27524" y="37956"/>
                </a:lnTo>
                <a:lnTo>
                  <a:pt x="25486" y="40471"/>
                </a:lnTo>
                <a:lnTo>
                  <a:pt x="19869" y="41067"/>
                </a:lnTo>
                <a:lnTo>
                  <a:pt x="17354" y="39029"/>
                </a:lnTo>
                <a:lnTo>
                  <a:pt x="15988" y="26157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6"/>
                </a:lnTo>
                <a:lnTo>
                  <a:pt x="2037" y="17355"/>
                </a:lnTo>
                <a:lnTo>
                  <a:pt x="14908" y="15988"/>
                </a:lnTo>
                <a:lnTo>
                  <a:pt x="13542" y="3111"/>
                </a:lnTo>
                <a:lnTo>
                  <a:pt x="15580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7928724" y="2104331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1" y="1880"/>
                </a:lnTo>
                <a:lnTo>
                  <a:pt x="23174" y="13778"/>
                </a:lnTo>
                <a:lnTo>
                  <a:pt x="35072" y="12515"/>
                </a:lnTo>
                <a:lnTo>
                  <a:pt x="37399" y="14396"/>
                </a:lnTo>
                <a:lnTo>
                  <a:pt x="37950" y="19583"/>
                </a:lnTo>
                <a:lnTo>
                  <a:pt x="36069" y="21911"/>
                </a:lnTo>
                <a:lnTo>
                  <a:pt x="33475" y="22186"/>
                </a:lnTo>
                <a:lnTo>
                  <a:pt x="24171" y="23173"/>
                </a:lnTo>
                <a:lnTo>
                  <a:pt x="25434" y="35072"/>
                </a:lnTo>
                <a:lnTo>
                  <a:pt x="23553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6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7943734" y="223111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7958773" y="235790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6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18040086" y="1439682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0297" y="776"/>
                </a:moveTo>
                <a:lnTo>
                  <a:pt x="27613" y="0"/>
                </a:lnTo>
                <a:lnTo>
                  <a:pt x="30896" y="2653"/>
                </a:lnTo>
                <a:lnTo>
                  <a:pt x="32677" y="19424"/>
                </a:lnTo>
                <a:lnTo>
                  <a:pt x="49448" y="17644"/>
                </a:lnTo>
                <a:lnTo>
                  <a:pt x="52731" y="20297"/>
                </a:lnTo>
                <a:lnTo>
                  <a:pt x="53508" y="27619"/>
                </a:lnTo>
                <a:lnTo>
                  <a:pt x="50854" y="30896"/>
                </a:lnTo>
                <a:lnTo>
                  <a:pt x="47197" y="31284"/>
                </a:lnTo>
                <a:lnTo>
                  <a:pt x="34083" y="32676"/>
                </a:lnTo>
                <a:lnTo>
                  <a:pt x="35863" y="49447"/>
                </a:lnTo>
                <a:lnTo>
                  <a:pt x="33210" y="52731"/>
                </a:lnTo>
                <a:lnTo>
                  <a:pt x="25894" y="53507"/>
                </a:lnTo>
                <a:lnTo>
                  <a:pt x="22611" y="50854"/>
                </a:lnTo>
                <a:lnTo>
                  <a:pt x="20831" y="34083"/>
                </a:lnTo>
                <a:lnTo>
                  <a:pt x="4060" y="35863"/>
                </a:lnTo>
                <a:lnTo>
                  <a:pt x="776" y="33210"/>
                </a:lnTo>
                <a:lnTo>
                  <a:pt x="0" y="25894"/>
                </a:lnTo>
                <a:lnTo>
                  <a:pt x="2653" y="22611"/>
                </a:lnTo>
                <a:lnTo>
                  <a:pt x="19424" y="20831"/>
                </a:lnTo>
                <a:lnTo>
                  <a:pt x="17644" y="4060"/>
                </a:lnTo>
                <a:lnTo>
                  <a:pt x="20297" y="77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18055059" y="156594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6" y="2496"/>
                </a:lnTo>
                <a:lnTo>
                  <a:pt x="30773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2" y="26006"/>
                </a:lnTo>
                <a:lnTo>
                  <a:pt x="47895" y="29096"/>
                </a:lnTo>
                <a:lnTo>
                  <a:pt x="44449" y="29461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9" y="32097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18070011" y="169218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300" y="24416"/>
                </a:lnTo>
                <a:lnTo>
                  <a:pt x="44954" y="27312"/>
                </a:lnTo>
                <a:lnTo>
                  <a:pt x="41719" y="27656"/>
                </a:ln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18084990" y="181845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7" y="641"/>
                </a:moveTo>
                <a:lnTo>
                  <a:pt x="22803" y="0"/>
                </a:lnTo>
                <a:lnTo>
                  <a:pt x="25512" y="2188"/>
                </a:lnTo>
                <a:lnTo>
                  <a:pt x="26982" y="16039"/>
                </a:lnTo>
                <a:lnTo>
                  <a:pt x="40833" y="14569"/>
                </a:lnTo>
                <a:lnTo>
                  <a:pt x="43541" y="16758"/>
                </a:lnTo>
                <a:lnTo>
                  <a:pt x="44183" y="22803"/>
                </a:lnTo>
                <a:lnTo>
                  <a:pt x="41988" y="25512"/>
                </a:lnTo>
                <a:lnTo>
                  <a:pt x="38971" y="25833"/>
                </a:lnTo>
                <a:lnTo>
                  <a:pt x="28143" y="26982"/>
                </a:lnTo>
                <a:lnTo>
                  <a:pt x="29614" y="40833"/>
                </a:lnTo>
                <a:lnTo>
                  <a:pt x="27425" y="43541"/>
                </a:lnTo>
                <a:lnTo>
                  <a:pt x="21379" y="44183"/>
                </a:lnTo>
                <a:lnTo>
                  <a:pt x="18671" y="41994"/>
                </a:lnTo>
                <a:lnTo>
                  <a:pt x="17200" y="2814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7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8099961" y="194471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80" y="595"/>
                </a:moveTo>
                <a:lnTo>
                  <a:pt x="21190" y="0"/>
                </a:lnTo>
                <a:lnTo>
                  <a:pt x="23711" y="2037"/>
                </a:lnTo>
                <a:lnTo>
                  <a:pt x="25078" y="14908"/>
                </a:lnTo>
                <a:lnTo>
                  <a:pt x="37955" y="13541"/>
                </a:lnTo>
                <a:lnTo>
                  <a:pt x="40470" y="15579"/>
                </a:lnTo>
                <a:lnTo>
                  <a:pt x="41066" y="21190"/>
                </a:lnTo>
                <a:lnTo>
                  <a:pt x="39034" y="23711"/>
                </a:lnTo>
                <a:lnTo>
                  <a:pt x="36223" y="24009"/>
                </a:lnTo>
                <a:lnTo>
                  <a:pt x="26157" y="25077"/>
                </a:lnTo>
                <a:lnTo>
                  <a:pt x="27524" y="37955"/>
                </a:lnTo>
                <a:lnTo>
                  <a:pt x="25486" y="40470"/>
                </a:lnTo>
                <a:lnTo>
                  <a:pt x="19875" y="41066"/>
                </a:lnTo>
                <a:lnTo>
                  <a:pt x="17354" y="39028"/>
                </a:lnTo>
                <a:lnTo>
                  <a:pt x="15988" y="26157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7" y="17354"/>
                </a:lnTo>
                <a:lnTo>
                  <a:pt x="14908" y="15988"/>
                </a:lnTo>
                <a:lnTo>
                  <a:pt x="13542" y="3110"/>
                </a:lnTo>
                <a:lnTo>
                  <a:pt x="15580" y="59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8114934" y="207097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1" y="1880"/>
                </a:lnTo>
                <a:lnTo>
                  <a:pt x="23174" y="13778"/>
                </a:lnTo>
                <a:lnTo>
                  <a:pt x="35072" y="12515"/>
                </a:lnTo>
                <a:lnTo>
                  <a:pt x="37399" y="14396"/>
                </a:lnTo>
                <a:lnTo>
                  <a:pt x="37956" y="19583"/>
                </a:lnTo>
                <a:lnTo>
                  <a:pt x="36075" y="21910"/>
                </a:lnTo>
                <a:lnTo>
                  <a:pt x="33475" y="22186"/>
                </a:lnTo>
                <a:lnTo>
                  <a:pt x="24171" y="23173"/>
                </a:lnTo>
                <a:lnTo>
                  <a:pt x="25434" y="35072"/>
                </a:lnTo>
                <a:lnTo>
                  <a:pt x="23553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6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8129893" y="219721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8144876" y="232347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7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8240272" y="1523139"/>
            <a:ext cx="48260" cy="50800"/>
          </a:xfrm>
          <a:custGeom>
            <a:avLst/>
            <a:gdLst/>
            <a:ahLst/>
            <a:cxnLst/>
            <a:rect l="l" t="t" r="r" b="b"/>
            <a:pathLst>
              <a:path w="48259" h="50800">
                <a:moveTo>
                  <a:pt x="19618" y="32097"/>
                </a:move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close/>
              </a:path>
              <a:path w="48259" h="50800">
                <a:moveTo>
                  <a:pt x="2496" y="21295"/>
                </a:moveTo>
                <a:lnTo>
                  <a:pt x="46570" y="16617"/>
                </a:lnTo>
                <a:lnTo>
                  <a:pt x="47727" y="17552"/>
                </a:lnTo>
                <a:lnTo>
                  <a:pt x="47727" y="29113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close/>
              </a:path>
              <a:path w="48259" h="50800">
                <a:moveTo>
                  <a:pt x="19114" y="731"/>
                </a:moveTo>
                <a:lnTo>
                  <a:pt x="26006" y="0"/>
                </a:lnTo>
                <a:lnTo>
                  <a:pt x="29096" y="2496"/>
                </a:lnTo>
                <a:lnTo>
                  <a:pt x="30773" y="18294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18255104" y="1648237"/>
            <a:ext cx="33020" cy="47625"/>
          </a:xfrm>
          <a:custGeom>
            <a:avLst/>
            <a:gdLst/>
            <a:ahLst/>
            <a:cxnLst/>
            <a:rect l="l" t="t" r="r" b="b"/>
            <a:pathLst>
              <a:path w="33019" h="47625">
                <a:moveTo>
                  <a:pt x="18413" y="30130"/>
                </a:move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close/>
              </a:path>
              <a:path w="33019" h="47625">
                <a:moveTo>
                  <a:pt x="2345" y="19986"/>
                </a:moveTo>
                <a:lnTo>
                  <a:pt x="32895" y="16744"/>
                </a:lnTo>
                <a:lnTo>
                  <a:pt x="32895" y="28592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close/>
              </a:path>
              <a:path w="33019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8269954" y="1773858"/>
            <a:ext cx="18415" cy="36195"/>
          </a:xfrm>
          <a:custGeom>
            <a:avLst/>
            <a:gdLst/>
            <a:ahLst/>
            <a:cxnLst/>
            <a:rect l="l" t="t" r="r" b="b"/>
            <a:pathLst>
              <a:path w="18415" h="36194">
                <a:moveTo>
                  <a:pt x="16757" y="136"/>
                </a:moveTo>
                <a:lnTo>
                  <a:pt x="18045" y="0"/>
                </a:lnTo>
                <a:lnTo>
                  <a:pt x="18045" y="35595"/>
                </a:lnTo>
                <a:lnTo>
                  <a:pt x="17201" y="27638"/>
                </a:lnTo>
                <a:lnTo>
                  <a:pt x="3350" y="29109"/>
                </a:lnTo>
                <a:lnTo>
                  <a:pt x="641" y="26920"/>
                </a:lnTo>
                <a:lnTo>
                  <a:pt x="0" y="20874"/>
                </a:lnTo>
                <a:lnTo>
                  <a:pt x="2188" y="18166"/>
                </a:lnTo>
                <a:lnTo>
                  <a:pt x="16039" y="16696"/>
                </a:lnTo>
                <a:lnTo>
                  <a:pt x="14569" y="2845"/>
                </a:lnTo>
                <a:lnTo>
                  <a:pt x="16757" y="1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17477477" y="163869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5" y="29096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9" y="32097"/>
                </a:lnTo>
                <a:lnTo>
                  <a:pt x="7267" y="33408"/>
                </a:lnTo>
                <a:lnTo>
                  <a:pt x="3814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17492141" y="176550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9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17506819" y="189234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7521497" y="201917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17536169" y="214599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0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7550841" y="227281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7565518" y="239964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17288631" y="164729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5" y="29096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7267" y="33408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7303246" y="17735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9" y="31703"/>
                </a:lnTo>
                <a:lnTo>
                  <a:pt x="687" y="29364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7317862" y="189987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6" y="29613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7332483" y="202617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17347105" y="21524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44" y="23554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17361713" y="227875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17376334" y="240505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17098559" y="164432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5" y="29096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7267" y="33408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17113051" y="176946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9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17127551" y="189461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17142046" y="201977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2" y="27225"/>
                </a:lnTo>
                <a:lnTo>
                  <a:pt x="3116" y="27523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17156546" y="214492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17171040" y="227006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6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17185533" y="23952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13" y="21266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16922202" y="175917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16936547" y="18828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16950890" y="200654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16965228" y="213022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16979565" y="225389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16993908" y="237757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16744663" y="186283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6" y="29613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16758812" y="198468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2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16772962" y="210653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16787097" y="222836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12" y="21639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16801247" y="235022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16565402" y="19502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6" y="27523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16579296" y="2069712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0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16593182" y="218912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16607068" y="2308574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1" name="object 501"/>
          <p:cNvGrpSpPr/>
          <p:nvPr/>
        </p:nvGrpSpPr>
        <p:grpSpPr>
          <a:xfrm>
            <a:off x="14436766" y="0"/>
            <a:ext cx="3851275" cy="2067560"/>
            <a:chOff x="14436766" y="0"/>
            <a:chExt cx="3851275" cy="2067560"/>
          </a:xfrm>
        </p:grpSpPr>
        <p:pic>
          <p:nvPicPr>
            <p:cNvPr id="502" name="object 50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436766" y="0"/>
              <a:ext cx="3851232" cy="2059383"/>
            </a:xfrm>
            <a:prstGeom prst="rect">
              <a:avLst/>
            </a:prstGeom>
          </p:spPr>
        </p:pic>
        <p:sp>
          <p:nvSpPr>
            <p:cNvPr id="503" name="object 503"/>
            <p:cNvSpPr/>
            <p:nvPr/>
          </p:nvSpPr>
          <p:spPr>
            <a:xfrm>
              <a:off x="16385271" y="202952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4396" y="550"/>
                  </a:moveTo>
                  <a:lnTo>
                    <a:pt x="19583" y="0"/>
                  </a:lnTo>
                  <a:lnTo>
                    <a:pt x="21910" y="1880"/>
                  </a:lnTo>
                  <a:lnTo>
                    <a:pt x="23173" y="13778"/>
                  </a:lnTo>
                  <a:lnTo>
                    <a:pt x="35071" y="12515"/>
                  </a:lnTo>
                  <a:lnTo>
                    <a:pt x="37398" y="14396"/>
                  </a:lnTo>
                  <a:lnTo>
                    <a:pt x="37949" y="19583"/>
                  </a:lnTo>
                  <a:lnTo>
                    <a:pt x="36069" y="21911"/>
                  </a:lnTo>
                  <a:lnTo>
                    <a:pt x="24170" y="23173"/>
                  </a:lnTo>
                  <a:lnTo>
                    <a:pt x="25433" y="35072"/>
                  </a:lnTo>
                  <a:lnTo>
                    <a:pt x="23552" y="37399"/>
                  </a:lnTo>
                  <a:lnTo>
                    <a:pt x="18366" y="37949"/>
                  </a:lnTo>
                  <a:lnTo>
                    <a:pt x="16038" y="36069"/>
                  </a:lnTo>
                  <a:lnTo>
                    <a:pt x="14775" y="24171"/>
                  </a:lnTo>
                  <a:lnTo>
                    <a:pt x="5471" y="25158"/>
                  </a:lnTo>
                  <a:lnTo>
                    <a:pt x="2877" y="25434"/>
                  </a:lnTo>
                  <a:lnTo>
                    <a:pt x="550" y="23553"/>
                  </a:lnTo>
                  <a:lnTo>
                    <a:pt x="0" y="18366"/>
                  </a:lnTo>
                  <a:lnTo>
                    <a:pt x="1880" y="16038"/>
                  </a:lnTo>
                  <a:lnTo>
                    <a:pt x="13778" y="14775"/>
                  </a:lnTo>
                  <a:lnTo>
                    <a:pt x="12515" y="2877"/>
                  </a:lnTo>
                  <a:lnTo>
                    <a:pt x="14396" y="55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4" name="object 504"/>
          <p:cNvSpPr/>
          <p:nvPr/>
        </p:nvSpPr>
        <p:spPr>
          <a:xfrm>
            <a:off x="16398888" y="214640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6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16412512" y="226331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1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16202663" y="208546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16215937" y="219907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8" name="object 50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4253486" y="0"/>
            <a:ext cx="98826" cy="227297"/>
          </a:xfrm>
          <a:prstGeom prst="rect">
            <a:avLst/>
          </a:prstGeom>
        </p:spPr>
      </p:pic>
      <p:pic>
        <p:nvPicPr>
          <p:cNvPr id="509" name="object 50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2003354" y="2557741"/>
            <a:ext cx="1371599" cy="1371599"/>
          </a:xfrm>
          <a:prstGeom prst="rect">
            <a:avLst/>
          </a:prstGeom>
        </p:spPr>
      </p:pic>
      <p:pic>
        <p:nvPicPr>
          <p:cNvPr id="510" name="object 51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3981595" y="3833373"/>
            <a:ext cx="1466849" cy="1466849"/>
          </a:xfrm>
          <a:prstGeom prst="rect">
            <a:avLst/>
          </a:prstGeom>
        </p:spPr>
      </p:pic>
      <p:pic>
        <p:nvPicPr>
          <p:cNvPr id="511" name="object 511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2595147" y="5085492"/>
            <a:ext cx="1304924" cy="1304924"/>
          </a:xfrm>
          <a:prstGeom prst="rect">
            <a:avLst/>
          </a:prstGeom>
        </p:spPr>
      </p:pic>
      <p:pic>
        <p:nvPicPr>
          <p:cNvPr id="512" name="object 512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888855" y="6370408"/>
            <a:ext cx="1485899" cy="1485899"/>
          </a:xfrm>
          <a:prstGeom prst="rect">
            <a:avLst/>
          </a:prstGeom>
        </p:spPr>
      </p:pic>
      <p:sp>
        <p:nvSpPr>
          <p:cNvPr id="514" name="object 514"/>
          <p:cNvSpPr txBox="1">
            <a:spLocks noGrp="1"/>
          </p:cNvSpPr>
          <p:nvPr>
            <p:ph type="title"/>
          </p:nvPr>
        </p:nvSpPr>
        <p:spPr>
          <a:xfrm>
            <a:off x="1010969" y="800326"/>
            <a:ext cx="4367530" cy="9505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50" spc="65" dirty="0">
                <a:solidFill>
                  <a:srgbClr val="FFFFFF"/>
                </a:solidFill>
              </a:rPr>
              <a:t>FRONTEND</a:t>
            </a:r>
            <a:endParaRPr sz="6050"/>
          </a:p>
        </p:txBody>
      </p:sp>
      <p:sp>
        <p:nvSpPr>
          <p:cNvPr id="515" name="object 515"/>
          <p:cNvSpPr txBox="1"/>
          <p:nvPr/>
        </p:nvSpPr>
        <p:spPr>
          <a:xfrm>
            <a:off x="7563470" y="3130051"/>
            <a:ext cx="3362325" cy="533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4565">
              <a:lnSpc>
                <a:spcPct val="100000"/>
              </a:lnSpc>
              <a:spcBef>
                <a:spcPts val="105"/>
              </a:spcBef>
            </a:pPr>
            <a:r>
              <a:rPr sz="3750" b="1" spc="130" dirty="0">
                <a:solidFill>
                  <a:srgbClr val="041C40"/>
                </a:solidFill>
                <a:latin typeface="Trebuchet MS"/>
                <a:cs typeface="Trebuchet MS"/>
              </a:rPr>
              <a:t>HTML</a:t>
            </a:r>
            <a:endParaRPr sz="37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 dirty="0">
              <a:latin typeface="Trebuchet MS"/>
              <a:cs typeface="Trebuchet MS"/>
            </a:endParaRPr>
          </a:p>
          <a:p>
            <a:pPr marL="189230">
              <a:lnSpc>
                <a:spcPct val="100000"/>
              </a:lnSpc>
            </a:pPr>
            <a:r>
              <a:rPr sz="3750" b="1" spc="370" dirty="0">
                <a:solidFill>
                  <a:srgbClr val="041C40"/>
                </a:solidFill>
                <a:latin typeface="Trebuchet MS"/>
                <a:cs typeface="Trebuchet MS"/>
              </a:rPr>
              <a:t>CSS</a:t>
            </a:r>
            <a:endParaRPr sz="3750" dirty="0">
              <a:latin typeface="Trebuchet MS"/>
              <a:cs typeface="Trebuchet MS"/>
            </a:endParaRPr>
          </a:p>
          <a:p>
            <a:pPr marL="12700" marR="5080" indent="1029335">
              <a:lnSpc>
                <a:spcPct val="207300"/>
              </a:lnSpc>
            </a:pPr>
            <a:r>
              <a:rPr sz="3750" b="1" spc="130" dirty="0">
                <a:solidFill>
                  <a:srgbClr val="041C40"/>
                </a:solidFill>
                <a:latin typeface="Trebuchet MS"/>
                <a:cs typeface="Trebuchet MS"/>
              </a:rPr>
              <a:t>B</a:t>
            </a:r>
            <a:r>
              <a:rPr sz="3750" b="1" spc="145" dirty="0">
                <a:solidFill>
                  <a:srgbClr val="041C40"/>
                </a:solidFill>
                <a:latin typeface="Trebuchet MS"/>
                <a:cs typeface="Trebuchet MS"/>
              </a:rPr>
              <a:t>oo</a:t>
            </a:r>
            <a:r>
              <a:rPr sz="3750" b="1" spc="90" dirty="0">
                <a:solidFill>
                  <a:srgbClr val="041C40"/>
                </a:solidFill>
                <a:latin typeface="Trebuchet MS"/>
                <a:cs typeface="Trebuchet MS"/>
              </a:rPr>
              <a:t>t</a:t>
            </a:r>
            <a:r>
              <a:rPr sz="3750" b="1" spc="350" dirty="0">
                <a:solidFill>
                  <a:srgbClr val="041C40"/>
                </a:solidFill>
                <a:latin typeface="Trebuchet MS"/>
                <a:cs typeface="Trebuchet MS"/>
              </a:rPr>
              <a:t>s</a:t>
            </a:r>
            <a:r>
              <a:rPr sz="3750" b="1" spc="90" dirty="0">
                <a:solidFill>
                  <a:srgbClr val="041C40"/>
                </a:solidFill>
                <a:latin typeface="Trebuchet MS"/>
                <a:cs typeface="Trebuchet MS"/>
              </a:rPr>
              <a:t>t</a:t>
            </a:r>
            <a:r>
              <a:rPr sz="3750" b="1" spc="-120" dirty="0">
                <a:solidFill>
                  <a:srgbClr val="041C40"/>
                </a:solidFill>
                <a:latin typeface="Trebuchet MS"/>
                <a:cs typeface="Trebuchet MS"/>
              </a:rPr>
              <a:t>r</a:t>
            </a:r>
            <a:r>
              <a:rPr sz="3750" b="1" spc="165" dirty="0">
                <a:solidFill>
                  <a:srgbClr val="041C40"/>
                </a:solidFill>
                <a:latin typeface="Trebuchet MS"/>
                <a:cs typeface="Trebuchet MS"/>
              </a:rPr>
              <a:t>a</a:t>
            </a:r>
            <a:r>
              <a:rPr sz="3750" b="1" spc="180" dirty="0">
                <a:solidFill>
                  <a:srgbClr val="041C40"/>
                </a:solidFill>
                <a:latin typeface="Trebuchet MS"/>
                <a:cs typeface="Trebuchet MS"/>
              </a:rPr>
              <a:t>p  </a:t>
            </a:r>
            <a:r>
              <a:rPr sz="3750" b="1" spc="120" dirty="0">
                <a:solidFill>
                  <a:srgbClr val="041C40"/>
                </a:solidFill>
                <a:latin typeface="Trebuchet MS"/>
                <a:cs typeface="Trebuchet MS"/>
              </a:rPr>
              <a:t>Javascript</a:t>
            </a:r>
            <a:endParaRPr sz="37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00" dirty="0">
              <a:latin typeface="Trebuchet MS"/>
              <a:cs typeface="Trebuchet MS"/>
            </a:endParaRPr>
          </a:p>
          <a:p>
            <a:pPr marL="1705610">
              <a:lnSpc>
                <a:spcPct val="100000"/>
              </a:lnSpc>
            </a:pPr>
            <a:r>
              <a:rPr sz="3750" b="1" spc="180" dirty="0">
                <a:solidFill>
                  <a:srgbClr val="041C40"/>
                </a:solidFill>
                <a:latin typeface="Trebuchet MS"/>
                <a:cs typeface="Trebuchet MS"/>
              </a:rPr>
              <a:t>AJAX</a:t>
            </a:r>
            <a:endParaRPr sz="375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2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2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044" y="2183524"/>
            <a:ext cx="5790090" cy="4739283"/>
            <a:chOff x="6095044" y="2183524"/>
            <a:chExt cx="5790090" cy="4739283"/>
          </a:xfrm>
        </p:grpSpPr>
        <p:sp>
          <p:nvSpPr>
            <p:cNvPr id="3" name="object 3"/>
            <p:cNvSpPr/>
            <p:nvPr/>
          </p:nvSpPr>
          <p:spPr>
            <a:xfrm>
              <a:off x="7226994" y="2183524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832148" y="1184727"/>
                  </a:moveTo>
                  <a:lnTo>
                    <a:pt x="0" y="1184727"/>
                  </a:lnTo>
                  <a:lnTo>
                    <a:pt x="329602" y="592363"/>
                  </a:lnTo>
                  <a:lnTo>
                    <a:pt x="0" y="0"/>
                  </a:lnTo>
                  <a:lnTo>
                    <a:pt x="3832149" y="0"/>
                  </a:lnTo>
                  <a:lnTo>
                    <a:pt x="4160432" y="589993"/>
                  </a:lnTo>
                  <a:lnTo>
                    <a:pt x="4160432" y="594733"/>
                  </a:lnTo>
                  <a:lnTo>
                    <a:pt x="3832148" y="1184727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6095044" y="3368441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28285" y="0"/>
                  </a:moveTo>
                  <a:lnTo>
                    <a:pt x="4160433" y="0"/>
                  </a:lnTo>
                  <a:lnTo>
                    <a:pt x="3830831" y="592364"/>
                  </a:lnTo>
                  <a:lnTo>
                    <a:pt x="4160433" y="1184727"/>
                  </a:lnTo>
                  <a:lnTo>
                    <a:pt x="328285" y="1184727"/>
                  </a:lnTo>
                  <a:lnTo>
                    <a:pt x="0" y="594731"/>
                  </a:lnTo>
                  <a:lnTo>
                    <a:pt x="0" y="589997"/>
                  </a:lnTo>
                  <a:lnTo>
                    <a:pt x="328285" y="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24614" y="4553225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3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2" y="589994"/>
                  </a:lnTo>
                  <a:lnTo>
                    <a:pt x="4160432" y="594733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9450" y="5737897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09">
                  <a:moveTo>
                    <a:pt x="328285" y="0"/>
                  </a:moveTo>
                  <a:lnTo>
                    <a:pt x="4160433" y="0"/>
                  </a:lnTo>
                  <a:lnTo>
                    <a:pt x="3830831" y="592364"/>
                  </a:lnTo>
                  <a:lnTo>
                    <a:pt x="4160433" y="1184727"/>
                  </a:lnTo>
                  <a:lnTo>
                    <a:pt x="328285" y="1184727"/>
                  </a:lnTo>
                  <a:lnTo>
                    <a:pt x="0" y="594731"/>
                  </a:lnTo>
                  <a:lnTo>
                    <a:pt x="0" y="589996"/>
                  </a:lnTo>
                  <a:lnTo>
                    <a:pt x="328285" y="0"/>
                  </a:lnTo>
                  <a:close/>
                </a:path>
              </a:pathLst>
            </a:custGeom>
            <a:solidFill>
              <a:srgbClr val="4A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4478" y="9521800"/>
            <a:ext cx="107314" cy="765810"/>
            <a:chOff x="964478" y="9521800"/>
            <a:chExt cx="107314" cy="7658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478" y="10196423"/>
              <a:ext cx="107149" cy="905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954" y="10061498"/>
              <a:ext cx="103815" cy="1038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424" y="9926574"/>
              <a:ext cx="100483" cy="1004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893" y="9791642"/>
              <a:ext cx="97176" cy="971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370" y="9656718"/>
              <a:ext cx="93842" cy="938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840" y="9521800"/>
              <a:ext cx="90502" cy="9049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310" y="9386861"/>
            <a:ext cx="87189" cy="8718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4786" y="9251936"/>
            <a:ext cx="83856" cy="838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6262" y="9117012"/>
            <a:ext cx="80522" cy="8052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7732" y="8982088"/>
            <a:ext cx="77190" cy="771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9202" y="8847156"/>
            <a:ext cx="73882" cy="7388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0678" y="8712231"/>
            <a:ext cx="70550" cy="705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82155" y="8577306"/>
            <a:ext cx="67215" cy="6721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3618" y="8442382"/>
            <a:ext cx="63902" cy="6388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85094" y="830745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6570" y="817253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15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88040" y="803760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9510" y="79026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0986" y="776775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2456" y="76328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6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6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48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3932" y="749789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5402" y="736296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6878" y="7228046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5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60828" y="9531038"/>
            <a:ext cx="107314" cy="756285"/>
            <a:chOff x="760828" y="9531038"/>
            <a:chExt cx="107314" cy="756285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828" y="10202387"/>
              <a:ext cx="107149" cy="8461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304" y="10068119"/>
              <a:ext cx="103816" cy="1038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774" y="9933850"/>
              <a:ext cx="100490" cy="10048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244" y="9799568"/>
              <a:ext cx="97176" cy="9717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720" y="9665300"/>
              <a:ext cx="93843" cy="9384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8196" y="9531038"/>
              <a:ext cx="90496" cy="90496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9666" y="9396756"/>
            <a:ext cx="87189" cy="8718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1136" y="9262488"/>
            <a:ext cx="83856" cy="8385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2612" y="9128219"/>
            <a:ext cx="80522" cy="8052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4089" y="8993944"/>
            <a:ext cx="77189" cy="7718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5552" y="8859669"/>
            <a:ext cx="73882" cy="7388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7028" y="8725400"/>
            <a:ext cx="70550" cy="7054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8505" y="8591125"/>
            <a:ext cx="67216" cy="6721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9974" y="8456856"/>
            <a:ext cx="63902" cy="6388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781444" y="832258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3"/>
                </a:moveTo>
                <a:lnTo>
                  <a:pt x="26075" y="60563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12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3" y="3405"/>
                </a:lnTo>
                <a:lnTo>
                  <a:pt x="37893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3" y="37892"/>
                </a:lnTo>
                <a:lnTo>
                  <a:pt x="37893" y="57157"/>
                </a:lnTo>
                <a:lnTo>
                  <a:pt x="34487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2920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2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4396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5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5860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7336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8812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0282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1752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3228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557184" y="9536976"/>
            <a:ext cx="107314" cy="750570"/>
            <a:chOff x="557184" y="9536976"/>
            <a:chExt cx="107314" cy="750570"/>
          </a:xfrm>
        </p:grpSpPr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7184" y="10205445"/>
              <a:ext cx="107149" cy="8155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54" y="10071754"/>
              <a:ext cx="103816" cy="1038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130" y="9938056"/>
              <a:ext cx="100483" cy="10048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600" y="9804359"/>
              <a:ext cx="97176" cy="971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070" y="9670661"/>
              <a:ext cx="93842" cy="9384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546" y="9536976"/>
              <a:ext cx="90496" cy="90496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66016" y="9403272"/>
            <a:ext cx="87189" cy="8718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962" y="9135889"/>
            <a:ext cx="80522" cy="8052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7492" y="9269580"/>
            <a:ext cx="83856" cy="8385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0438" y="9002192"/>
            <a:ext cx="77189" cy="7718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1908" y="8868494"/>
            <a:ext cx="73882" cy="7388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73378" y="8734797"/>
            <a:ext cx="70550" cy="7054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4854" y="8601106"/>
            <a:ext cx="67215" cy="6721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6324" y="8467407"/>
            <a:ext cx="63902" cy="63883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577800" y="83337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3"/>
                </a:moveTo>
                <a:lnTo>
                  <a:pt x="26075" y="60563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7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9270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0746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2216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5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77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5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5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3686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64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5162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5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6632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16" y="40589"/>
                </a:moveTo>
                <a:lnTo>
                  <a:pt x="17486" y="40589"/>
                </a:lnTo>
                <a:lnTo>
                  <a:pt x="15203" y="38306"/>
                </a:lnTo>
                <a:lnTo>
                  <a:pt x="15203" y="25393"/>
                </a:lnTo>
                <a:lnTo>
                  <a:pt x="2290" y="25393"/>
                </a:lnTo>
                <a:lnTo>
                  <a:pt x="6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104" y="15196"/>
                </a:lnTo>
                <a:lnTo>
                  <a:pt x="15203" y="15196"/>
                </a:lnTo>
                <a:lnTo>
                  <a:pt x="15203" y="2283"/>
                </a:lnTo>
                <a:lnTo>
                  <a:pt x="17486" y="0"/>
                </a:lnTo>
                <a:lnTo>
                  <a:pt x="23116" y="0"/>
                </a:lnTo>
                <a:lnTo>
                  <a:pt x="25399" y="2283"/>
                </a:lnTo>
                <a:lnTo>
                  <a:pt x="25399" y="15196"/>
                </a:lnTo>
                <a:lnTo>
                  <a:pt x="38312" y="15196"/>
                </a:lnTo>
                <a:lnTo>
                  <a:pt x="40596" y="17479"/>
                </a:lnTo>
                <a:lnTo>
                  <a:pt x="40596" y="23109"/>
                </a:lnTo>
                <a:lnTo>
                  <a:pt x="38313" y="25393"/>
                </a:lnTo>
                <a:lnTo>
                  <a:pt x="25399" y="25393"/>
                </a:lnTo>
                <a:lnTo>
                  <a:pt x="25399" y="38306"/>
                </a:lnTo>
                <a:lnTo>
                  <a:pt x="23116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8102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9578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79"/>
          <p:cNvGrpSpPr/>
          <p:nvPr/>
        </p:nvGrpSpPr>
        <p:grpSpPr>
          <a:xfrm>
            <a:off x="353534" y="9548170"/>
            <a:ext cx="107314" cy="739140"/>
            <a:chOff x="353534" y="9548170"/>
            <a:chExt cx="107314" cy="739140"/>
          </a:xfrm>
        </p:grpSpPr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3534" y="10210438"/>
              <a:ext cx="107149" cy="7656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5010" y="10077987"/>
              <a:ext cx="103816" cy="1038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480" y="9945530"/>
              <a:ext cx="100483" cy="10048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7950" y="9813072"/>
              <a:ext cx="97176" cy="9717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9426" y="9680621"/>
              <a:ext cx="93842" cy="9384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96" y="9548170"/>
              <a:ext cx="90496" cy="90496"/>
            </a:xfrm>
            <a:prstGeom prst="rect">
              <a:avLst/>
            </a:prstGeom>
          </p:spPr>
        </p:pic>
      </p:grpSp>
      <p:pic>
        <p:nvPicPr>
          <p:cNvPr id="86" name="object 8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2365" y="9415712"/>
            <a:ext cx="87189" cy="87189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3842" y="9283255"/>
            <a:ext cx="83856" cy="83856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5312" y="9150804"/>
            <a:ext cx="80529" cy="80522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6788" y="9018353"/>
            <a:ext cx="77189" cy="7718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68258" y="8885889"/>
            <a:ext cx="73882" cy="7388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69734" y="8753437"/>
            <a:ext cx="70550" cy="70549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1204" y="8620986"/>
            <a:ext cx="67216" cy="67216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72680" y="8488529"/>
            <a:ext cx="63896" cy="63883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374150" y="835607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2"/>
                </a:moveTo>
                <a:lnTo>
                  <a:pt x="26075" y="60562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3" y="3405"/>
                </a:lnTo>
                <a:lnTo>
                  <a:pt x="37893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3" y="37892"/>
                </a:lnTo>
                <a:lnTo>
                  <a:pt x="37893" y="57157"/>
                </a:lnTo>
                <a:lnTo>
                  <a:pt x="3448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5620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91" y="57229"/>
                </a:moveTo>
                <a:lnTo>
                  <a:pt x="24651" y="57229"/>
                </a:lnTo>
                <a:lnTo>
                  <a:pt x="21429" y="54007"/>
                </a:lnTo>
                <a:lnTo>
                  <a:pt x="21429" y="35806"/>
                </a:lnTo>
                <a:lnTo>
                  <a:pt x="3228" y="35806"/>
                </a:lnTo>
                <a:lnTo>
                  <a:pt x="6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7" y="21423"/>
                </a:lnTo>
                <a:lnTo>
                  <a:pt x="21429" y="21423"/>
                </a:lnTo>
                <a:lnTo>
                  <a:pt x="21429" y="3221"/>
                </a:lnTo>
                <a:lnTo>
                  <a:pt x="24651" y="0"/>
                </a:lnTo>
                <a:lnTo>
                  <a:pt x="32591" y="0"/>
                </a:lnTo>
                <a:lnTo>
                  <a:pt x="35812" y="3221"/>
                </a:lnTo>
                <a:lnTo>
                  <a:pt x="35812" y="21423"/>
                </a:lnTo>
                <a:lnTo>
                  <a:pt x="54014" y="21423"/>
                </a:lnTo>
                <a:lnTo>
                  <a:pt x="57236" y="24645"/>
                </a:lnTo>
                <a:lnTo>
                  <a:pt x="57236" y="32584"/>
                </a:lnTo>
                <a:lnTo>
                  <a:pt x="54014" y="35806"/>
                </a:lnTo>
                <a:lnTo>
                  <a:pt x="35812" y="35806"/>
                </a:lnTo>
                <a:lnTo>
                  <a:pt x="35812" y="54007"/>
                </a:lnTo>
                <a:lnTo>
                  <a:pt x="3259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77096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8566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042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1512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2988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4458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49"/>
                </a:lnTo>
                <a:lnTo>
                  <a:pt x="2099" y="13956"/>
                </a:lnTo>
                <a:lnTo>
                  <a:pt x="4685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85928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149884" y="9430902"/>
            <a:ext cx="107314" cy="856615"/>
            <a:chOff x="149884" y="9430902"/>
            <a:chExt cx="107314" cy="856615"/>
          </a:xfrm>
        </p:grpSpPr>
        <p:pic>
          <p:nvPicPr>
            <p:cNvPr id="104" name="object 10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9884" y="10216035"/>
              <a:ext cx="107149" cy="7096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60" y="10085179"/>
              <a:ext cx="103816" cy="1038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36" y="9954322"/>
              <a:ext cx="100483" cy="10048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4300" y="9823465"/>
              <a:ext cx="97176" cy="9717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5776" y="9692609"/>
              <a:ext cx="93842" cy="9384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52" y="9561759"/>
              <a:ext cx="90496" cy="9049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15" y="9430902"/>
              <a:ext cx="87189" cy="87189"/>
            </a:xfrm>
            <a:prstGeom prst="rect">
              <a:avLst/>
            </a:prstGeom>
          </p:spPr>
        </p:pic>
      </p:grpSp>
      <p:pic>
        <p:nvPicPr>
          <p:cNvPr id="111" name="object 1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192" y="9300046"/>
            <a:ext cx="83856" cy="83856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3145" y="9038333"/>
            <a:ext cx="77189" cy="77189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1668" y="9169189"/>
            <a:ext cx="80522" cy="80522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4608" y="8907476"/>
            <a:ext cx="73882" cy="73882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6084" y="8776620"/>
            <a:ext cx="70550" cy="70549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561" y="8645763"/>
            <a:ext cx="67216" cy="67216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030" y="8514913"/>
            <a:ext cx="63896" cy="63883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170500" y="838405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7" y="60562"/>
                </a:moveTo>
                <a:lnTo>
                  <a:pt x="26075" y="60562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12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1976" y="825320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73453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4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4916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6392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77869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9338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0808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2285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0" y="9450412"/>
            <a:ext cx="53975" cy="836930"/>
          </a:xfrm>
          <a:custGeom>
            <a:avLst/>
            <a:gdLst/>
            <a:ahLst/>
            <a:cxnLst/>
            <a:rect l="l" t="t" r="r" b="b"/>
            <a:pathLst>
              <a:path w="53975" h="836929">
                <a:moveTo>
                  <a:pt x="42252" y="37541"/>
                </a:moveTo>
                <a:lnTo>
                  <a:pt x="37350" y="32639"/>
                </a:lnTo>
                <a:lnTo>
                  <a:pt x="9613" y="32639"/>
                </a:lnTo>
                <a:lnTo>
                  <a:pt x="9613" y="4902"/>
                </a:lnTo>
                <a:lnTo>
                  <a:pt x="4711" y="0"/>
                </a:lnTo>
                <a:lnTo>
                  <a:pt x="0" y="0"/>
                </a:lnTo>
                <a:lnTo>
                  <a:pt x="0" y="87185"/>
                </a:lnTo>
                <a:lnTo>
                  <a:pt x="4711" y="87185"/>
                </a:lnTo>
                <a:lnTo>
                  <a:pt x="9613" y="82283"/>
                </a:lnTo>
                <a:lnTo>
                  <a:pt x="9613" y="54546"/>
                </a:lnTo>
                <a:lnTo>
                  <a:pt x="37350" y="54546"/>
                </a:lnTo>
                <a:lnTo>
                  <a:pt x="42252" y="49644"/>
                </a:lnTo>
                <a:lnTo>
                  <a:pt x="42252" y="37541"/>
                </a:lnTo>
                <a:close/>
              </a:path>
              <a:path w="53975" h="836929">
                <a:moveTo>
                  <a:pt x="44094" y="167843"/>
                </a:moveTo>
                <a:lnTo>
                  <a:pt x="39001" y="162750"/>
                </a:lnTo>
                <a:lnTo>
                  <a:pt x="10210" y="162750"/>
                </a:lnTo>
                <a:lnTo>
                  <a:pt x="10210" y="133959"/>
                </a:lnTo>
                <a:lnTo>
                  <a:pt x="5118" y="128866"/>
                </a:lnTo>
                <a:lnTo>
                  <a:pt x="0" y="128866"/>
                </a:lnTo>
                <a:lnTo>
                  <a:pt x="0" y="219367"/>
                </a:lnTo>
                <a:lnTo>
                  <a:pt x="5118" y="219367"/>
                </a:lnTo>
                <a:lnTo>
                  <a:pt x="10210" y="214274"/>
                </a:lnTo>
                <a:lnTo>
                  <a:pt x="10210" y="185496"/>
                </a:lnTo>
                <a:lnTo>
                  <a:pt x="39001" y="185496"/>
                </a:lnTo>
                <a:lnTo>
                  <a:pt x="44094" y="180403"/>
                </a:lnTo>
                <a:lnTo>
                  <a:pt x="44094" y="167843"/>
                </a:lnTo>
                <a:close/>
              </a:path>
              <a:path w="53975" h="836929">
                <a:moveTo>
                  <a:pt x="45961" y="298145"/>
                </a:moveTo>
                <a:lnTo>
                  <a:pt x="40678" y="292862"/>
                </a:lnTo>
                <a:lnTo>
                  <a:pt x="10833" y="292862"/>
                </a:lnTo>
                <a:lnTo>
                  <a:pt x="10833" y="263017"/>
                </a:lnTo>
                <a:lnTo>
                  <a:pt x="5549" y="257733"/>
                </a:lnTo>
                <a:lnTo>
                  <a:pt x="0" y="257733"/>
                </a:lnTo>
                <a:lnTo>
                  <a:pt x="0" y="351574"/>
                </a:lnTo>
                <a:lnTo>
                  <a:pt x="5549" y="351574"/>
                </a:lnTo>
                <a:lnTo>
                  <a:pt x="10833" y="346290"/>
                </a:lnTo>
                <a:lnTo>
                  <a:pt x="10833" y="316445"/>
                </a:lnTo>
                <a:lnTo>
                  <a:pt x="40678" y="316445"/>
                </a:lnTo>
                <a:lnTo>
                  <a:pt x="45961" y="311162"/>
                </a:lnTo>
                <a:lnTo>
                  <a:pt x="45961" y="298145"/>
                </a:lnTo>
                <a:close/>
              </a:path>
              <a:path w="53975" h="836929">
                <a:moveTo>
                  <a:pt x="47828" y="428447"/>
                </a:moveTo>
                <a:lnTo>
                  <a:pt x="42367" y="422986"/>
                </a:lnTo>
                <a:lnTo>
                  <a:pt x="11455" y="422986"/>
                </a:lnTo>
                <a:lnTo>
                  <a:pt x="11455" y="392074"/>
                </a:lnTo>
                <a:lnTo>
                  <a:pt x="5981" y="386600"/>
                </a:lnTo>
                <a:lnTo>
                  <a:pt x="0" y="386600"/>
                </a:lnTo>
                <a:lnTo>
                  <a:pt x="0" y="483781"/>
                </a:lnTo>
                <a:lnTo>
                  <a:pt x="5981" y="483781"/>
                </a:lnTo>
                <a:lnTo>
                  <a:pt x="11455" y="478307"/>
                </a:lnTo>
                <a:lnTo>
                  <a:pt x="11455" y="447395"/>
                </a:lnTo>
                <a:lnTo>
                  <a:pt x="42354" y="447395"/>
                </a:lnTo>
                <a:lnTo>
                  <a:pt x="47828" y="441934"/>
                </a:lnTo>
                <a:lnTo>
                  <a:pt x="47828" y="428447"/>
                </a:lnTo>
                <a:close/>
              </a:path>
              <a:path w="53975" h="836929">
                <a:moveTo>
                  <a:pt x="49669" y="558749"/>
                </a:moveTo>
                <a:lnTo>
                  <a:pt x="44018" y="553097"/>
                </a:lnTo>
                <a:lnTo>
                  <a:pt x="12052" y="553097"/>
                </a:lnTo>
                <a:lnTo>
                  <a:pt x="12052" y="521131"/>
                </a:lnTo>
                <a:lnTo>
                  <a:pt x="6388" y="515480"/>
                </a:lnTo>
                <a:lnTo>
                  <a:pt x="0" y="515480"/>
                </a:lnTo>
                <a:lnTo>
                  <a:pt x="0" y="615962"/>
                </a:lnTo>
                <a:lnTo>
                  <a:pt x="6388" y="615962"/>
                </a:lnTo>
                <a:lnTo>
                  <a:pt x="12052" y="610311"/>
                </a:lnTo>
                <a:lnTo>
                  <a:pt x="12052" y="578345"/>
                </a:lnTo>
                <a:lnTo>
                  <a:pt x="44005" y="578345"/>
                </a:lnTo>
                <a:lnTo>
                  <a:pt x="49669" y="572693"/>
                </a:lnTo>
                <a:lnTo>
                  <a:pt x="49669" y="558749"/>
                </a:lnTo>
                <a:close/>
              </a:path>
              <a:path w="53975" h="836929">
                <a:moveTo>
                  <a:pt x="51523" y="689038"/>
                </a:moveTo>
                <a:lnTo>
                  <a:pt x="45681" y="683209"/>
                </a:lnTo>
                <a:lnTo>
                  <a:pt x="12661" y="683209"/>
                </a:lnTo>
                <a:lnTo>
                  <a:pt x="12661" y="650176"/>
                </a:lnTo>
                <a:lnTo>
                  <a:pt x="6819" y="644334"/>
                </a:lnTo>
                <a:lnTo>
                  <a:pt x="0" y="644334"/>
                </a:lnTo>
                <a:lnTo>
                  <a:pt x="0" y="748157"/>
                </a:lnTo>
                <a:lnTo>
                  <a:pt x="6819" y="748157"/>
                </a:lnTo>
                <a:lnTo>
                  <a:pt x="12661" y="742315"/>
                </a:lnTo>
                <a:lnTo>
                  <a:pt x="12661" y="709295"/>
                </a:lnTo>
                <a:lnTo>
                  <a:pt x="45681" y="709295"/>
                </a:lnTo>
                <a:lnTo>
                  <a:pt x="51523" y="703453"/>
                </a:lnTo>
                <a:lnTo>
                  <a:pt x="51523" y="689038"/>
                </a:lnTo>
                <a:close/>
              </a:path>
              <a:path w="53975" h="836929">
                <a:moveTo>
                  <a:pt x="53378" y="819353"/>
                </a:moveTo>
                <a:lnTo>
                  <a:pt x="47358" y="813320"/>
                </a:lnTo>
                <a:lnTo>
                  <a:pt x="13271" y="813320"/>
                </a:lnTo>
                <a:lnTo>
                  <a:pt x="13271" y="779233"/>
                </a:lnTo>
                <a:lnTo>
                  <a:pt x="7239" y="773214"/>
                </a:lnTo>
                <a:lnTo>
                  <a:pt x="0" y="773214"/>
                </a:lnTo>
                <a:lnTo>
                  <a:pt x="0" y="836587"/>
                </a:lnTo>
                <a:lnTo>
                  <a:pt x="51003" y="836587"/>
                </a:lnTo>
                <a:lnTo>
                  <a:pt x="53378" y="834212"/>
                </a:lnTo>
                <a:lnTo>
                  <a:pt x="53378" y="81935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0" y="9321541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40" h="84454">
                <a:moveTo>
                  <a:pt x="4297" y="83856"/>
                </a:moveTo>
                <a:lnTo>
                  <a:pt x="0" y="83856"/>
                </a:lnTo>
                <a:lnTo>
                  <a:pt x="0" y="0"/>
                </a:lnTo>
                <a:lnTo>
                  <a:pt x="4297" y="0"/>
                </a:lnTo>
                <a:lnTo>
                  <a:pt x="9014" y="4717"/>
                </a:lnTo>
                <a:lnTo>
                  <a:pt x="9014" y="31390"/>
                </a:lnTo>
                <a:lnTo>
                  <a:pt x="35687" y="31390"/>
                </a:lnTo>
                <a:lnTo>
                  <a:pt x="40405" y="36108"/>
                </a:lnTo>
                <a:lnTo>
                  <a:pt x="40405" y="47748"/>
                </a:lnTo>
                <a:lnTo>
                  <a:pt x="35687" y="52465"/>
                </a:lnTo>
                <a:lnTo>
                  <a:pt x="9014" y="52465"/>
                </a:lnTo>
                <a:lnTo>
                  <a:pt x="9014" y="79138"/>
                </a:lnTo>
                <a:lnTo>
                  <a:pt x="4297" y="838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9192673"/>
            <a:ext cx="38735" cy="80645"/>
          </a:xfrm>
          <a:custGeom>
            <a:avLst/>
            <a:gdLst/>
            <a:ahLst/>
            <a:cxnLst/>
            <a:rect l="l" t="t" r="r" b="b"/>
            <a:pathLst>
              <a:path w="38735" h="80645">
                <a:moveTo>
                  <a:pt x="3870" y="80522"/>
                </a:moveTo>
                <a:lnTo>
                  <a:pt x="0" y="80522"/>
                </a:lnTo>
                <a:lnTo>
                  <a:pt x="0" y="0"/>
                </a:lnTo>
                <a:lnTo>
                  <a:pt x="3870" y="0"/>
                </a:lnTo>
                <a:lnTo>
                  <a:pt x="8398" y="4527"/>
                </a:lnTo>
                <a:lnTo>
                  <a:pt x="8398" y="30143"/>
                </a:lnTo>
                <a:lnTo>
                  <a:pt x="34014" y="30143"/>
                </a:lnTo>
                <a:lnTo>
                  <a:pt x="38541" y="34671"/>
                </a:lnTo>
                <a:lnTo>
                  <a:pt x="38541" y="45851"/>
                </a:lnTo>
                <a:lnTo>
                  <a:pt x="34014" y="50379"/>
                </a:lnTo>
                <a:lnTo>
                  <a:pt x="8398" y="50379"/>
                </a:lnTo>
                <a:lnTo>
                  <a:pt x="8398" y="75995"/>
                </a:lnTo>
                <a:lnTo>
                  <a:pt x="3870" y="805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9063804"/>
            <a:ext cx="36830" cy="77470"/>
          </a:xfrm>
          <a:custGeom>
            <a:avLst/>
            <a:gdLst/>
            <a:ahLst/>
            <a:cxnLst/>
            <a:rect l="l" t="t" r="r" b="b"/>
            <a:pathLst>
              <a:path w="36830" h="77470">
                <a:moveTo>
                  <a:pt x="3444" y="77189"/>
                </a:moveTo>
                <a:lnTo>
                  <a:pt x="0" y="77189"/>
                </a:lnTo>
                <a:lnTo>
                  <a:pt x="0" y="0"/>
                </a:lnTo>
                <a:lnTo>
                  <a:pt x="3444" y="0"/>
                </a:lnTo>
                <a:lnTo>
                  <a:pt x="7787" y="4343"/>
                </a:lnTo>
                <a:lnTo>
                  <a:pt x="7787" y="28896"/>
                </a:lnTo>
                <a:lnTo>
                  <a:pt x="32347" y="28896"/>
                </a:lnTo>
                <a:lnTo>
                  <a:pt x="36684" y="33240"/>
                </a:lnTo>
                <a:lnTo>
                  <a:pt x="36684" y="43949"/>
                </a:lnTo>
                <a:lnTo>
                  <a:pt x="32341" y="48292"/>
                </a:lnTo>
                <a:lnTo>
                  <a:pt x="7787" y="48292"/>
                </a:lnTo>
                <a:lnTo>
                  <a:pt x="7787" y="72846"/>
                </a:lnTo>
                <a:lnTo>
                  <a:pt x="3444" y="771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0" y="8934929"/>
            <a:ext cx="34925" cy="74295"/>
          </a:xfrm>
          <a:custGeom>
            <a:avLst/>
            <a:gdLst/>
            <a:ahLst/>
            <a:cxnLst/>
            <a:rect l="l" t="t" r="r" b="b"/>
            <a:pathLst>
              <a:path w="34925" h="74295">
                <a:moveTo>
                  <a:pt x="3037" y="73882"/>
                </a:moveTo>
                <a:lnTo>
                  <a:pt x="0" y="73882"/>
                </a:lnTo>
                <a:lnTo>
                  <a:pt x="0" y="0"/>
                </a:lnTo>
                <a:lnTo>
                  <a:pt x="3037" y="0"/>
                </a:lnTo>
                <a:lnTo>
                  <a:pt x="7190" y="4153"/>
                </a:lnTo>
                <a:lnTo>
                  <a:pt x="7190" y="27656"/>
                </a:lnTo>
                <a:lnTo>
                  <a:pt x="30687" y="27656"/>
                </a:lnTo>
                <a:lnTo>
                  <a:pt x="34847" y="31810"/>
                </a:lnTo>
                <a:lnTo>
                  <a:pt x="34847" y="42072"/>
                </a:lnTo>
                <a:lnTo>
                  <a:pt x="30694" y="46226"/>
                </a:lnTo>
                <a:lnTo>
                  <a:pt x="7190" y="46226"/>
                </a:lnTo>
                <a:lnTo>
                  <a:pt x="7190" y="69722"/>
                </a:lnTo>
                <a:lnTo>
                  <a:pt x="3037" y="738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0" y="8806061"/>
            <a:ext cx="33020" cy="71120"/>
          </a:xfrm>
          <a:custGeom>
            <a:avLst/>
            <a:gdLst/>
            <a:ahLst/>
            <a:cxnLst/>
            <a:rect l="l" t="t" r="r" b="b"/>
            <a:pathLst>
              <a:path w="33020" h="71120">
                <a:moveTo>
                  <a:pt x="2604" y="70549"/>
                </a:moveTo>
                <a:lnTo>
                  <a:pt x="0" y="70549"/>
                </a:lnTo>
                <a:lnTo>
                  <a:pt x="0" y="0"/>
                </a:lnTo>
                <a:lnTo>
                  <a:pt x="2604" y="0"/>
                </a:lnTo>
                <a:lnTo>
                  <a:pt x="6574" y="3969"/>
                </a:lnTo>
                <a:lnTo>
                  <a:pt x="6574" y="26410"/>
                </a:lnTo>
                <a:lnTo>
                  <a:pt x="29014" y="26410"/>
                </a:lnTo>
                <a:lnTo>
                  <a:pt x="32984" y="30379"/>
                </a:lnTo>
                <a:lnTo>
                  <a:pt x="32984" y="40169"/>
                </a:lnTo>
                <a:lnTo>
                  <a:pt x="29014" y="44139"/>
                </a:lnTo>
                <a:lnTo>
                  <a:pt x="6574" y="44139"/>
                </a:lnTo>
                <a:lnTo>
                  <a:pt x="6574" y="66579"/>
                </a:lnTo>
                <a:lnTo>
                  <a:pt x="2604" y="7054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8677199"/>
            <a:ext cx="31750" cy="67310"/>
          </a:xfrm>
          <a:custGeom>
            <a:avLst/>
            <a:gdLst/>
            <a:ahLst/>
            <a:cxnLst/>
            <a:rect l="l" t="t" r="r" b="b"/>
            <a:pathLst>
              <a:path w="31750" h="67309">
                <a:moveTo>
                  <a:pt x="2184" y="67216"/>
                </a:moveTo>
                <a:lnTo>
                  <a:pt x="0" y="67216"/>
                </a:lnTo>
                <a:lnTo>
                  <a:pt x="0" y="0"/>
                </a:lnTo>
                <a:lnTo>
                  <a:pt x="2184" y="0"/>
                </a:lnTo>
                <a:lnTo>
                  <a:pt x="5963" y="3779"/>
                </a:lnTo>
                <a:lnTo>
                  <a:pt x="5963" y="25163"/>
                </a:lnTo>
                <a:lnTo>
                  <a:pt x="27347" y="25163"/>
                </a:lnTo>
                <a:lnTo>
                  <a:pt x="31126" y="28942"/>
                </a:lnTo>
                <a:lnTo>
                  <a:pt x="31126" y="38273"/>
                </a:lnTo>
                <a:lnTo>
                  <a:pt x="27347" y="42052"/>
                </a:lnTo>
                <a:lnTo>
                  <a:pt x="5963" y="42052"/>
                </a:lnTo>
                <a:lnTo>
                  <a:pt x="5963" y="63436"/>
                </a:lnTo>
                <a:lnTo>
                  <a:pt x="2184" y="6721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0" y="8548330"/>
            <a:ext cx="29845" cy="64135"/>
          </a:xfrm>
          <a:custGeom>
            <a:avLst/>
            <a:gdLst/>
            <a:ahLst/>
            <a:cxnLst/>
            <a:rect l="l" t="t" r="r" b="b"/>
            <a:pathLst>
              <a:path w="29845" h="64134">
                <a:moveTo>
                  <a:pt x="1764" y="63883"/>
                </a:moveTo>
                <a:lnTo>
                  <a:pt x="0" y="63883"/>
                </a:lnTo>
                <a:lnTo>
                  <a:pt x="0" y="0"/>
                </a:lnTo>
                <a:lnTo>
                  <a:pt x="1770" y="0"/>
                </a:lnTo>
                <a:lnTo>
                  <a:pt x="5360" y="3595"/>
                </a:lnTo>
                <a:lnTo>
                  <a:pt x="5360" y="23916"/>
                </a:lnTo>
                <a:lnTo>
                  <a:pt x="25687" y="23916"/>
                </a:lnTo>
                <a:lnTo>
                  <a:pt x="29283" y="27512"/>
                </a:lnTo>
                <a:lnTo>
                  <a:pt x="29283" y="36377"/>
                </a:lnTo>
                <a:lnTo>
                  <a:pt x="25687" y="39966"/>
                </a:lnTo>
                <a:lnTo>
                  <a:pt x="5360" y="39966"/>
                </a:lnTo>
                <a:lnTo>
                  <a:pt x="5360" y="60293"/>
                </a:lnTo>
                <a:lnTo>
                  <a:pt x="1764" y="6388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0" y="8419462"/>
            <a:ext cx="27940" cy="60960"/>
          </a:xfrm>
          <a:custGeom>
            <a:avLst/>
            <a:gdLst/>
            <a:ahLst/>
            <a:cxnLst/>
            <a:rect l="l" t="t" r="r" b="b"/>
            <a:pathLst>
              <a:path w="27940" h="60959">
                <a:moveTo>
                  <a:pt x="1337" y="60562"/>
                </a:moveTo>
                <a:lnTo>
                  <a:pt x="0" y="60562"/>
                </a:lnTo>
                <a:lnTo>
                  <a:pt x="0" y="0"/>
                </a:lnTo>
                <a:lnTo>
                  <a:pt x="1337" y="0"/>
                </a:lnTo>
                <a:lnTo>
                  <a:pt x="4743" y="3405"/>
                </a:lnTo>
                <a:lnTo>
                  <a:pt x="4743" y="22670"/>
                </a:lnTo>
                <a:lnTo>
                  <a:pt x="24008" y="22670"/>
                </a:lnTo>
                <a:lnTo>
                  <a:pt x="27413" y="26075"/>
                </a:lnTo>
                <a:lnTo>
                  <a:pt x="27413" y="34487"/>
                </a:lnTo>
                <a:lnTo>
                  <a:pt x="24008" y="37892"/>
                </a:lnTo>
                <a:lnTo>
                  <a:pt x="4743" y="37892"/>
                </a:lnTo>
                <a:lnTo>
                  <a:pt x="4743" y="57157"/>
                </a:lnTo>
                <a:lnTo>
                  <a:pt x="133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8290594"/>
            <a:ext cx="26034" cy="57785"/>
          </a:xfrm>
          <a:custGeom>
            <a:avLst/>
            <a:gdLst/>
            <a:ahLst/>
            <a:cxnLst/>
            <a:rect l="l" t="t" r="r" b="b"/>
            <a:pathLst>
              <a:path w="26034" h="57784">
                <a:moveTo>
                  <a:pt x="911" y="57229"/>
                </a:moveTo>
                <a:lnTo>
                  <a:pt x="0" y="57229"/>
                </a:lnTo>
                <a:lnTo>
                  <a:pt x="0" y="0"/>
                </a:lnTo>
                <a:lnTo>
                  <a:pt x="911" y="0"/>
                </a:lnTo>
                <a:lnTo>
                  <a:pt x="4133" y="3221"/>
                </a:lnTo>
                <a:lnTo>
                  <a:pt x="4133" y="21423"/>
                </a:lnTo>
                <a:lnTo>
                  <a:pt x="22335" y="21423"/>
                </a:lnTo>
                <a:lnTo>
                  <a:pt x="25556" y="24645"/>
                </a:lnTo>
                <a:lnTo>
                  <a:pt x="25556" y="32584"/>
                </a:lnTo>
                <a:lnTo>
                  <a:pt x="22335" y="35806"/>
                </a:lnTo>
                <a:lnTo>
                  <a:pt x="4133" y="35806"/>
                </a:lnTo>
                <a:lnTo>
                  <a:pt x="4133" y="54007"/>
                </a:lnTo>
                <a:lnTo>
                  <a:pt x="91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0" y="8161732"/>
            <a:ext cx="24130" cy="53975"/>
          </a:xfrm>
          <a:custGeom>
            <a:avLst/>
            <a:gdLst/>
            <a:ahLst/>
            <a:cxnLst/>
            <a:rect l="l" t="t" r="r" b="b"/>
            <a:pathLst>
              <a:path w="24130" h="53975">
                <a:moveTo>
                  <a:pt x="491" y="53896"/>
                </a:moveTo>
                <a:lnTo>
                  <a:pt x="0" y="53896"/>
                </a:lnTo>
                <a:lnTo>
                  <a:pt x="0" y="0"/>
                </a:lnTo>
                <a:lnTo>
                  <a:pt x="491" y="0"/>
                </a:lnTo>
                <a:lnTo>
                  <a:pt x="3523" y="3031"/>
                </a:lnTo>
                <a:lnTo>
                  <a:pt x="3523" y="20176"/>
                </a:lnTo>
                <a:lnTo>
                  <a:pt x="20668" y="20176"/>
                </a:lnTo>
                <a:lnTo>
                  <a:pt x="23699" y="23208"/>
                </a:lnTo>
                <a:lnTo>
                  <a:pt x="23699" y="30688"/>
                </a:lnTo>
                <a:lnTo>
                  <a:pt x="20668" y="33719"/>
                </a:lnTo>
                <a:lnTo>
                  <a:pt x="3523" y="33719"/>
                </a:lnTo>
                <a:lnTo>
                  <a:pt x="3523" y="50864"/>
                </a:lnTo>
                <a:lnTo>
                  <a:pt x="491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0" y="8032857"/>
            <a:ext cx="22225" cy="50800"/>
          </a:xfrm>
          <a:custGeom>
            <a:avLst/>
            <a:gdLst/>
            <a:ahLst/>
            <a:cxnLst/>
            <a:rect l="l" t="t" r="r" b="b"/>
            <a:pathLst>
              <a:path w="22225" h="50800">
                <a:moveTo>
                  <a:pt x="78" y="50589"/>
                </a:moveTo>
                <a:lnTo>
                  <a:pt x="0" y="0"/>
                </a:lnTo>
                <a:lnTo>
                  <a:pt x="2925" y="2847"/>
                </a:lnTo>
                <a:lnTo>
                  <a:pt x="2925" y="18936"/>
                </a:lnTo>
                <a:lnTo>
                  <a:pt x="19014" y="18936"/>
                </a:lnTo>
                <a:lnTo>
                  <a:pt x="21862" y="21784"/>
                </a:lnTo>
                <a:lnTo>
                  <a:pt x="21862" y="28805"/>
                </a:lnTo>
                <a:lnTo>
                  <a:pt x="19014" y="31652"/>
                </a:lnTo>
                <a:lnTo>
                  <a:pt x="2925" y="31652"/>
                </a:lnTo>
                <a:lnTo>
                  <a:pt x="2925" y="47741"/>
                </a:lnTo>
                <a:lnTo>
                  <a:pt x="78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0" y="7904337"/>
            <a:ext cx="20320" cy="46990"/>
          </a:xfrm>
          <a:custGeom>
            <a:avLst/>
            <a:gdLst/>
            <a:ahLst/>
            <a:cxnLst/>
            <a:rect l="l" t="t" r="r" b="b"/>
            <a:pathLst>
              <a:path w="20320" h="46990">
                <a:moveTo>
                  <a:pt x="0" y="46559"/>
                </a:moveTo>
                <a:lnTo>
                  <a:pt x="0" y="0"/>
                </a:lnTo>
                <a:lnTo>
                  <a:pt x="2308" y="2308"/>
                </a:lnTo>
                <a:lnTo>
                  <a:pt x="2308" y="17341"/>
                </a:lnTo>
                <a:lnTo>
                  <a:pt x="17341" y="17341"/>
                </a:lnTo>
                <a:lnTo>
                  <a:pt x="19998" y="19998"/>
                </a:lnTo>
                <a:lnTo>
                  <a:pt x="19998" y="26560"/>
                </a:lnTo>
                <a:lnTo>
                  <a:pt x="17341" y="29217"/>
                </a:lnTo>
                <a:lnTo>
                  <a:pt x="2308" y="29217"/>
                </a:lnTo>
                <a:lnTo>
                  <a:pt x="2308" y="44250"/>
                </a:lnTo>
                <a:lnTo>
                  <a:pt x="0" y="4655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7775891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5" h="42545">
                <a:moveTo>
                  <a:pt x="0" y="42379"/>
                </a:moveTo>
                <a:lnTo>
                  <a:pt x="0" y="0"/>
                </a:lnTo>
                <a:lnTo>
                  <a:pt x="1698" y="1703"/>
                </a:lnTo>
                <a:lnTo>
                  <a:pt x="1698" y="15672"/>
                </a:lnTo>
                <a:lnTo>
                  <a:pt x="15674" y="15672"/>
                </a:lnTo>
                <a:lnTo>
                  <a:pt x="18142" y="18146"/>
                </a:lnTo>
                <a:lnTo>
                  <a:pt x="18142" y="24235"/>
                </a:lnTo>
                <a:lnTo>
                  <a:pt x="15668" y="26709"/>
                </a:lnTo>
                <a:lnTo>
                  <a:pt x="1698" y="26709"/>
                </a:lnTo>
                <a:lnTo>
                  <a:pt x="1698" y="40685"/>
                </a:lnTo>
                <a:lnTo>
                  <a:pt x="0" y="4237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0" y="7647447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10" h="38734">
                <a:moveTo>
                  <a:pt x="0" y="38200"/>
                </a:moveTo>
                <a:lnTo>
                  <a:pt x="0" y="0"/>
                </a:lnTo>
                <a:lnTo>
                  <a:pt x="1088" y="1088"/>
                </a:lnTo>
                <a:lnTo>
                  <a:pt x="1088" y="14001"/>
                </a:lnTo>
                <a:lnTo>
                  <a:pt x="14001" y="14001"/>
                </a:lnTo>
                <a:lnTo>
                  <a:pt x="16285" y="16285"/>
                </a:lnTo>
                <a:lnTo>
                  <a:pt x="16285" y="21914"/>
                </a:lnTo>
                <a:lnTo>
                  <a:pt x="14001" y="24198"/>
                </a:lnTo>
                <a:lnTo>
                  <a:pt x="1088" y="24198"/>
                </a:lnTo>
                <a:lnTo>
                  <a:pt x="1088" y="37111"/>
                </a:lnTo>
                <a:lnTo>
                  <a:pt x="0" y="3820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0" y="7518999"/>
            <a:ext cx="14604" cy="34290"/>
          </a:xfrm>
          <a:custGeom>
            <a:avLst/>
            <a:gdLst/>
            <a:ahLst/>
            <a:cxnLst/>
            <a:rect l="l" t="t" r="r" b="b"/>
            <a:pathLst>
              <a:path w="14604" h="34290">
                <a:moveTo>
                  <a:pt x="0" y="34052"/>
                </a:moveTo>
                <a:lnTo>
                  <a:pt x="0" y="0"/>
                </a:lnTo>
                <a:lnTo>
                  <a:pt x="484" y="484"/>
                </a:lnTo>
                <a:lnTo>
                  <a:pt x="484" y="12341"/>
                </a:lnTo>
                <a:lnTo>
                  <a:pt x="12341" y="12341"/>
                </a:lnTo>
                <a:lnTo>
                  <a:pt x="14441" y="14441"/>
                </a:lnTo>
                <a:lnTo>
                  <a:pt x="14441" y="19611"/>
                </a:lnTo>
                <a:lnTo>
                  <a:pt x="12341" y="21711"/>
                </a:lnTo>
                <a:lnTo>
                  <a:pt x="484" y="21711"/>
                </a:lnTo>
                <a:lnTo>
                  <a:pt x="484" y="33567"/>
                </a:lnTo>
                <a:lnTo>
                  <a:pt x="0" y="3405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3" name="object 143"/>
          <p:cNvGrpSpPr/>
          <p:nvPr/>
        </p:nvGrpSpPr>
        <p:grpSpPr>
          <a:xfrm>
            <a:off x="1179217" y="9531038"/>
            <a:ext cx="107314" cy="756285"/>
            <a:chOff x="1179217" y="9531038"/>
            <a:chExt cx="107314" cy="756285"/>
          </a:xfrm>
        </p:grpSpPr>
        <p:pic>
          <p:nvPicPr>
            <p:cNvPr id="144" name="object 1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9217" y="10202387"/>
              <a:ext cx="107149" cy="8461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1074" y="10068119"/>
              <a:ext cx="103815" cy="103816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82930" y="9933850"/>
              <a:ext cx="100490" cy="100483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4774" y="9799568"/>
              <a:ext cx="97176" cy="9717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631" y="9665300"/>
              <a:ext cx="93843" cy="93842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502" y="9531038"/>
              <a:ext cx="90495" cy="90496"/>
            </a:xfrm>
            <a:prstGeom prst="rect">
              <a:avLst/>
            </a:prstGeom>
          </p:spPr>
        </p:pic>
      </p:grpSp>
      <p:pic>
        <p:nvPicPr>
          <p:cNvPr id="150" name="object 1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90339" y="9396756"/>
            <a:ext cx="87189" cy="87189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92202" y="9262488"/>
            <a:ext cx="83856" cy="83856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4059" y="9128219"/>
            <a:ext cx="80522" cy="80522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95915" y="8993944"/>
            <a:ext cx="77190" cy="77189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97760" y="8859669"/>
            <a:ext cx="73882" cy="73882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199616" y="8725400"/>
            <a:ext cx="70550" cy="70549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1474" y="8591125"/>
            <a:ext cx="67215" cy="67216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03317" y="8456856"/>
            <a:ext cx="63902" cy="63883"/>
          </a:xfrm>
          <a:prstGeom prst="rect">
            <a:avLst/>
          </a:prstGeom>
        </p:spPr>
      </p:pic>
      <p:sp>
        <p:nvSpPr>
          <p:cNvPr id="158" name="object 158"/>
          <p:cNvSpPr/>
          <p:nvPr/>
        </p:nvSpPr>
        <p:spPr>
          <a:xfrm>
            <a:off x="1205188" y="832258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207044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208901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210745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212601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214459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216323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218159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220029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7" name="object 167"/>
          <p:cNvGrpSpPr/>
          <p:nvPr/>
        </p:nvGrpSpPr>
        <p:grpSpPr>
          <a:xfrm>
            <a:off x="1382861" y="9670660"/>
            <a:ext cx="107314" cy="616585"/>
            <a:chOff x="1382861" y="9670660"/>
            <a:chExt cx="107314" cy="616585"/>
          </a:xfrm>
        </p:grpSpPr>
        <p:pic>
          <p:nvPicPr>
            <p:cNvPr id="168" name="object 16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82861" y="10205445"/>
              <a:ext cx="107149" cy="81554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724" y="10071753"/>
              <a:ext cx="103816" cy="103816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86581" y="9938056"/>
              <a:ext cx="100483" cy="100483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8418" y="9804358"/>
              <a:ext cx="97176" cy="97176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0281" y="9670660"/>
              <a:ext cx="93842" cy="93842"/>
            </a:xfrm>
            <a:prstGeom prst="rect">
              <a:avLst/>
            </a:prstGeom>
          </p:spPr>
        </p:pic>
      </p:grpSp>
      <p:pic>
        <p:nvPicPr>
          <p:cNvPr id="173" name="object 17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393989" y="9403272"/>
            <a:ext cx="87189" cy="87189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2153" y="9536976"/>
            <a:ext cx="90495" cy="90496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95846" y="9269580"/>
            <a:ext cx="83856" cy="83856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97709" y="9135889"/>
            <a:ext cx="80523" cy="80522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99565" y="9002192"/>
            <a:ext cx="77190" cy="77189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01404" y="8868494"/>
            <a:ext cx="73882" cy="73882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403266" y="8734797"/>
            <a:ext cx="70550" cy="70549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05125" y="8601106"/>
            <a:ext cx="67215" cy="67216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406968" y="8467407"/>
            <a:ext cx="63902" cy="63883"/>
          </a:xfrm>
          <a:prstGeom prst="rect">
            <a:avLst/>
          </a:prstGeom>
        </p:spPr>
      </p:pic>
      <p:sp>
        <p:nvSpPr>
          <p:cNvPr id="182" name="object 182"/>
          <p:cNvSpPr/>
          <p:nvPr/>
        </p:nvSpPr>
        <p:spPr>
          <a:xfrm>
            <a:off x="1408832" y="83337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410694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12552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414389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416251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3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418109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419967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421810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423679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1" name="object 191"/>
          <p:cNvGrpSpPr/>
          <p:nvPr/>
        </p:nvGrpSpPr>
        <p:grpSpPr>
          <a:xfrm>
            <a:off x="1586511" y="9548170"/>
            <a:ext cx="107314" cy="739140"/>
            <a:chOff x="1586511" y="9548170"/>
            <a:chExt cx="107314" cy="739140"/>
          </a:xfrm>
        </p:grpSpPr>
        <p:pic>
          <p:nvPicPr>
            <p:cNvPr id="192" name="object 19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86511" y="10210438"/>
              <a:ext cx="107149" cy="76560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88368" y="10077987"/>
              <a:ext cx="103815" cy="10381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90231" y="9945530"/>
              <a:ext cx="100483" cy="100483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92068" y="9813072"/>
              <a:ext cx="97176" cy="97176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93925" y="9680621"/>
              <a:ext cx="93842" cy="9384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5803" y="9548170"/>
              <a:ext cx="90495" cy="90496"/>
            </a:xfrm>
            <a:prstGeom prst="rect">
              <a:avLst/>
            </a:prstGeom>
          </p:spPr>
        </p:pic>
      </p:grpSp>
      <p:pic>
        <p:nvPicPr>
          <p:cNvPr id="198" name="object 19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597639" y="9415712"/>
            <a:ext cx="87189" cy="87189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599496" y="9283255"/>
            <a:ext cx="83856" cy="83856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1353" y="9150804"/>
            <a:ext cx="80529" cy="80522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603215" y="9018353"/>
            <a:ext cx="77190" cy="77189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605054" y="8885889"/>
            <a:ext cx="73882" cy="73882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606910" y="8753437"/>
            <a:ext cx="70550" cy="70549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08775" y="8620986"/>
            <a:ext cx="67215" cy="67216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610618" y="8488529"/>
            <a:ext cx="63902" cy="63883"/>
          </a:xfrm>
          <a:prstGeom prst="rect">
            <a:avLst/>
          </a:prstGeom>
        </p:spPr>
      </p:pic>
      <p:sp>
        <p:nvSpPr>
          <p:cNvPr id="206" name="object 206"/>
          <p:cNvSpPr/>
          <p:nvPr/>
        </p:nvSpPr>
        <p:spPr>
          <a:xfrm>
            <a:off x="1612482" y="835607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614338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36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616202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618039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619895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621760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623617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625453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627329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0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5" name="object 215"/>
          <p:cNvGrpSpPr/>
          <p:nvPr/>
        </p:nvGrpSpPr>
        <p:grpSpPr>
          <a:xfrm>
            <a:off x="1790161" y="9430902"/>
            <a:ext cx="107314" cy="856615"/>
            <a:chOff x="1790161" y="9430902"/>
            <a:chExt cx="107314" cy="856615"/>
          </a:xfrm>
        </p:grpSpPr>
        <p:pic>
          <p:nvPicPr>
            <p:cNvPr id="216" name="object 2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2018" y="10085179"/>
              <a:ext cx="103815" cy="103816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90161" y="10216035"/>
              <a:ext cx="107149" cy="70963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93874" y="9954322"/>
              <a:ext cx="100483" cy="100483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5718" y="9823465"/>
              <a:ext cx="97176" cy="97176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7575" y="9692609"/>
              <a:ext cx="93842" cy="93842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446" y="9561759"/>
              <a:ext cx="90495" cy="90496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01289" y="9430902"/>
              <a:ext cx="87189" cy="87189"/>
            </a:xfrm>
            <a:prstGeom prst="rect">
              <a:avLst/>
            </a:prstGeom>
          </p:spPr>
        </p:pic>
      </p:grpSp>
      <p:pic>
        <p:nvPicPr>
          <p:cNvPr id="223" name="object 2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3146" y="9300046"/>
            <a:ext cx="83856" cy="83856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5003" y="9169189"/>
            <a:ext cx="80523" cy="80522"/>
          </a:xfrm>
          <a:prstGeom prst="rect">
            <a:avLst/>
          </a:prstGeom>
        </p:spPr>
      </p:pic>
      <p:pic>
        <p:nvPicPr>
          <p:cNvPr id="225" name="object 2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6859" y="9038333"/>
            <a:ext cx="77190" cy="77189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808704" y="8907476"/>
            <a:ext cx="73882" cy="73882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0560" y="8776620"/>
            <a:ext cx="70550" cy="70549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12418" y="8645763"/>
            <a:ext cx="67215" cy="67216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814268" y="8514913"/>
            <a:ext cx="63902" cy="63883"/>
          </a:xfrm>
          <a:prstGeom prst="rect">
            <a:avLst/>
          </a:prstGeom>
        </p:spPr>
      </p:pic>
      <p:sp>
        <p:nvSpPr>
          <p:cNvPr id="230" name="object 230"/>
          <p:cNvSpPr/>
          <p:nvPr/>
        </p:nvSpPr>
        <p:spPr>
          <a:xfrm>
            <a:off x="1816132" y="838405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817988" y="825320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819845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821689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823545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825403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827267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829103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830973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9" name="object 239"/>
          <p:cNvGrpSpPr/>
          <p:nvPr/>
        </p:nvGrpSpPr>
        <p:grpSpPr>
          <a:xfrm>
            <a:off x="1993805" y="9450403"/>
            <a:ext cx="107314" cy="836930"/>
            <a:chOff x="1993805" y="9450403"/>
            <a:chExt cx="107314" cy="836930"/>
          </a:xfrm>
        </p:grpSpPr>
        <p:sp>
          <p:nvSpPr>
            <p:cNvPr id="240" name="object 240"/>
            <p:cNvSpPr/>
            <p:nvPr/>
          </p:nvSpPr>
          <p:spPr>
            <a:xfrm>
              <a:off x="1993805" y="10223614"/>
              <a:ext cx="107314" cy="63500"/>
            </a:xfrm>
            <a:custGeom>
              <a:avLst/>
              <a:gdLst/>
              <a:ahLst/>
              <a:cxnLst/>
              <a:rect l="l" t="t" r="r" b="b"/>
              <a:pathLst>
                <a:path w="107314" h="63500">
                  <a:moveTo>
                    <a:pt x="67039" y="40110"/>
                  </a:moveTo>
                  <a:lnTo>
                    <a:pt x="40110" y="40110"/>
                  </a:lnTo>
                  <a:lnTo>
                    <a:pt x="40110" y="6030"/>
                  </a:lnTo>
                  <a:lnTo>
                    <a:pt x="46140" y="0"/>
                  </a:lnTo>
                  <a:lnTo>
                    <a:pt x="61008" y="0"/>
                  </a:lnTo>
                  <a:lnTo>
                    <a:pt x="67039" y="6030"/>
                  </a:lnTo>
                  <a:lnTo>
                    <a:pt x="67039" y="40110"/>
                  </a:lnTo>
                  <a:close/>
                </a:path>
                <a:path w="107314" h="63500">
                  <a:moveTo>
                    <a:pt x="104773" y="63385"/>
                  </a:moveTo>
                  <a:lnTo>
                    <a:pt x="2376" y="63385"/>
                  </a:lnTo>
                  <a:lnTo>
                    <a:pt x="0" y="61009"/>
                  </a:lnTo>
                  <a:lnTo>
                    <a:pt x="0" y="46140"/>
                  </a:lnTo>
                  <a:lnTo>
                    <a:pt x="6030" y="40110"/>
                  </a:lnTo>
                  <a:lnTo>
                    <a:pt x="101126" y="40110"/>
                  </a:lnTo>
                  <a:lnTo>
                    <a:pt x="107149" y="46140"/>
                  </a:lnTo>
                  <a:lnTo>
                    <a:pt x="107149" y="61009"/>
                  </a:lnTo>
                  <a:lnTo>
                    <a:pt x="104773" y="63385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5669" y="10094745"/>
              <a:ext cx="103815" cy="103816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7524" y="9965884"/>
              <a:ext cx="100483" cy="100483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99362" y="9837008"/>
              <a:ext cx="97176" cy="97176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01226" y="9708140"/>
              <a:ext cx="93842" cy="93843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3096" y="9579278"/>
              <a:ext cx="90495" cy="90496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04933" y="9450403"/>
              <a:ext cx="87189" cy="87189"/>
            </a:xfrm>
            <a:prstGeom prst="rect">
              <a:avLst/>
            </a:prstGeom>
          </p:spPr>
        </p:pic>
      </p:grpSp>
      <p:pic>
        <p:nvPicPr>
          <p:cNvPr id="247" name="object 24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06790" y="9321541"/>
            <a:ext cx="83856" cy="83856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8653" y="9192673"/>
            <a:ext cx="80522" cy="80522"/>
          </a:xfrm>
          <a:prstGeom prst="rect">
            <a:avLst/>
          </a:prstGeom>
        </p:spPr>
      </p:pic>
      <p:pic>
        <p:nvPicPr>
          <p:cNvPr id="249" name="object 24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010509" y="9063804"/>
            <a:ext cx="77190" cy="77189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012348" y="8934929"/>
            <a:ext cx="73882" cy="73882"/>
          </a:xfrm>
          <a:prstGeom prst="rect">
            <a:avLst/>
          </a:prstGeom>
        </p:spPr>
      </p:pic>
      <p:pic>
        <p:nvPicPr>
          <p:cNvPr id="251" name="object 25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14210" y="8806061"/>
            <a:ext cx="70550" cy="70549"/>
          </a:xfrm>
          <a:prstGeom prst="rect">
            <a:avLst/>
          </a:prstGeom>
        </p:spPr>
      </p:pic>
      <p:pic>
        <p:nvPicPr>
          <p:cNvPr id="252" name="object 25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16068" y="8677199"/>
            <a:ext cx="67215" cy="67216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17911" y="8548330"/>
            <a:ext cx="63902" cy="63883"/>
          </a:xfrm>
          <a:prstGeom prst="rect">
            <a:avLst/>
          </a:prstGeom>
        </p:spPr>
      </p:pic>
      <p:sp>
        <p:nvSpPr>
          <p:cNvPr id="254" name="object 254"/>
          <p:cNvSpPr/>
          <p:nvPr/>
        </p:nvSpPr>
        <p:spPr>
          <a:xfrm>
            <a:off x="2019782" y="841946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49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021638" y="8290594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023495" y="8161732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025333" y="80328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2027195" y="79039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2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029053" y="77751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09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030910" y="76462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032754" y="751738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5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034623" y="738852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3" name="object 263"/>
          <p:cNvGrpSpPr/>
          <p:nvPr/>
        </p:nvGrpSpPr>
        <p:grpSpPr>
          <a:xfrm>
            <a:off x="2197455" y="9349054"/>
            <a:ext cx="107314" cy="938530"/>
            <a:chOff x="2197455" y="9349054"/>
            <a:chExt cx="107314" cy="938530"/>
          </a:xfrm>
        </p:grpSpPr>
        <p:sp>
          <p:nvSpPr>
            <p:cNvPr id="264" name="object 264"/>
            <p:cNvSpPr/>
            <p:nvPr/>
          </p:nvSpPr>
          <p:spPr>
            <a:xfrm>
              <a:off x="2197442" y="10232834"/>
              <a:ext cx="107314" cy="54610"/>
            </a:xfrm>
            <a:custGeom>
              <a:avLst/>
              <a:gdLst/>
              <a:ahLst/>
              <a:cxnLst/>
              <a:rect l="l" t="t" r="r" b="b"/>
              <a:pathLst>
                <a:path w="107314" h="54609">
                  <a:moveTo>
                    <a:pt x="107149" y="45720"/>
                  </a:moveTo>
                  <a:lnTo>
                    <a:pt x="104241" y="45720"/>
                  </a:lnTo>
                  <a:lnTo>
                    <a:pt x="104241" y="40640"/>
                  </a:lnTo>
                  <a:lnTo>
                    <a:pt x="67043" y="40640"/>
                  </a:lnTo>
                  <a:lnTo>
                    <a:pt x="67043" y="6350"/>
                  </a:lnTo>
                  <a:lnTo>
                    <a:pt x="64236" y="6350"/>
                  </a:lnTo>
                  <a:lnTo>
                    <a:pt x="64236" y="0"/>
                  </a:lnTo>
                  <a:lnTo>
                    <a:pt x="42926" y="0"/>
                  </a:lnTo>
                  <a:lnTo>
                    <a:pt x="42926" y="6350"/>
                  </a:lnTo>
                  <a:lnTo>
                    <a:pt x="40119" y="6350"/>
                  </a:lnTo>
                  <a:lnTo>
                    <a:pt x="40119" y="40640"/>
                  </a:lnTo>
                  <a:lnTo>
                    <a:pt x="2921" y="40640"/>
                  </a:lnTo>
                  <a:lnTo>
                    <a:pt x="2921" y="45720"/>
                  </a:lnTo>
                  <a:lnTo>
                    <a:pt x="0" y="45720"/>
                  </a:lnTo>
                  <a:lnTo>
                    <a:pt x="0" y="54610"/>
                  </a:lnTo>
                  <a:lnTo>
                    <a:pt x="107149" y="54610"/>
                  </a:lnTo>
                  <a:lnTo>
                    <a:pt x="107149" y="4572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9312" y="10106536"/>
              <a:ext cx="103815" cy="103816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01174" y="9980292"/>
              <a:ext cx="100483" cy="100483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3012" y="9854042"/>
              <a:ext cx="97176" cy="97176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4869" y="9727792"/>
              <a:ext cx="93842" cy="9384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6746" y="9601555"/>
              <a:ext cx="90495" cy="90496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08583" y="9475298"/>
              <a:ext cx="87189" cy="87189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10440" y="9349054"/>
              <a:ext cx="83856" cy="83856"/>
            </a:xfrm>
            <a:prstGeom prst="rect">
              <a:avLst/>
            </a:prstGeom>
          </p:spPr>
        </p:pic>
      </p:grpSp>
      <p:pic>
        <p:nvPicPr>
          <p:cNvPr id="272" name="object 27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212297" y="9222803"/>
            <a:ext cx="80529" cy="80522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214159" y="9096560"/>
            <a:ext cx="77190" cy="77189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215998" y="8970309"/>
            <a:ext cx="73882" cy="73882"/>
          </a:xfrm>
          <a:prstGeom prst="rect">
            <a:avLst/>
          </a:prstGeom>
        </p:spPr>
      </p:pic>
      <p:pic>
        <p:nvPicPr>
          <p:cNvPr id="275" name="object 27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17854" y="8844059"/>
            <a:ext cx="70550" cy="70549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219718" y="8717815"/>
            <a:ext cx="67215" cy="67216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221561" y="8591571"/>
            <a:ext cx="63902" cy="63883"/>
          </a:xfrm>
          <a:prstGeom prst="rect">
            <a:avLst/>
          </a:prstGeom>
        </p:spPr>
      </p:pic>
      <p:sp>
        <p:nvSpPr>
          <p:cNvPr id="278" name="object 278"/>
          <p:cNvSpPr/>
          <p:nvPr/>
        </p:nvSpPr>
        <p:spPr>
          <a:xfrm>
            <a:off x="2223426" y="8465321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225288" y="833907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227146" y="82128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228983" y="80865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2230839" y="796032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232703" y="783408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234560" y="770783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236397" y="7581582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3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238273" y="745533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7" name="object 287"/>
          <p:cNvGrpSpPr/>
          <p:nvPr/>
        </p:nvGrpSpPr>
        <p:grpSpPr>
          <a:xfrm>
            <a:off x="2402962" y="9255027"/>
            <a:ext cx="104139" cy="1032510"/>
            <a:chOff x="2402962" y="9255027"/>
            <a:chExt cx="104139" cy="1032510"/>
          </a:xfrm>
        </p:grpSpPr>
        <p:sp>
          <p:nvSpPr>
            <p:cNvPr id="288" name="object 288"/>
            <p:cNvSpPr/>
            <p:nvPr/>
          </p:nvSpPr>
          <p:spPr>
            <a:xfrm>
              <a:off x="2403246" y="10242993"/>
              <a:ext cx="102870" cy="44450"/>
            </a:xfrm>
            <a:custGeom>
              <a:avLst/>
              <a:gdLst/>
              <a:ahLst/>
              <a:cxnLst/>
              <a:rect l="l" t="t" r="r" b="b"/>
              <a:pathLst>
                <a:path w="102869" h="44450">
                  <a:moveTo>
                    <a:pt x="102857" y="44005"/>
                  </a:moveTo>
                  <a:lnTo>
                    <a:pt x="98971" y="40132"/>
                  </a:lnTo>
                  <a:lnTo>
                    <a:pt x="64897" y="40132"/>
                  </a:lnTo>
                  <a:lnTo>
                    <a:pt x="64897" y="6350"/>
                  </a:lnTo>
                  <a:lnTo>
                    <a:pt x="62026" y="6350"/>
                  </a:lnTo>
                  <a:lnTo>
                    <a:pt x="62026" y="0"/>
                  </a:lnTo>
                  <a:lnTo>
                    <a:pt x="40830" y="0"/>
                  </a:lnTo>
                  <a:lnTo>
                    <a:pt x="40830" y="6350"/>
                  </a:lnTo>
                  <a:lnTo>
                    <a:pt x="37960" y="6350"/>
                  </a:lnTo>
                  <a:lnTo>
                    <a:pt x="37960" y="40132"/>
                  </a:lnTo>
                  <a:lnTo>
                    <a:pt x="3886" y="40132"/>
                  </a:lnTo>
                  <a:lnTo>
                    <a:pt x="0" y="44005"/>
                  </a:lnTo>
                  <a:lnTo>
                    <a:pt x="102857" y="44005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02962" y="10119508"/>
              <a:ext cx="103815" cy="103816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04818" y="9996007"/>
              <a:ext cx="100490" cy="100483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406662" y="9872506"/>
              <a:ext cx="97176" cy="97176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08519" y="9749012"/>
              <a:ext cx="93842" cy="93842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410390" y="9625524"/>
              <a:ext cx="90495" cy="90496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12233" y="9502023"/>
              <a:ext cx="87189" cy="87189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14090" y="9378528"/>
              <a:ext cx="83856" cy="8385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5947" y="9255027"/>
              <a:ext cx="80522" cy="80522"/>
            </a:xfrm>
            <a:prstGeom prst="rect">
              <a:avLst/>
            </a:prstGeom>
          </p:spPr>
        </p:pic>
      </p:grpSp>
      <p:pic>
        <p:nvPicPr>
          <p:cNvPr id="297" name="object 2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417803" y="9131533"/>
            <a:ext cx="77190" cy="77189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419648" y="9008032"/>
            <a:ext cx="73882" cy="73882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21504" y="8884537"/>
            <a:ext cx="70550" cy="70549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423362" y="8761042"/>
            <a:ext cx="67215" cy="67216"/>
          </a:xfrm>
          <a:prstGeom prst="rect">
            <a:avLst/>
          </a:prstGeom>
        </p:spPr>
      </p:pic>
      <p:pic>
        <p:nvPicPr>
          <p:cNvPr id="301" name="object 30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425212" y="8637541"/>
            <a:ext cx="63902" cy="63883"/>
          </a:xfrm>
          <a:prstGeom prst="rect">
            <a:avLst/>
          </a:prstGeom>
        </p:spPr>
      </p:pic>
      <p:sp>
        <p:nvSpPr>
          <p:cNvPr id="302" name="object 302"/>
          <p:cNvSpPr/>
          <p:nvPr/>
        </p:nvSpPr>
        <p:spPr>
          <a:xfrm>
            <a:off x="2427076" y="851404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49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2428932" y="839055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2430789" y="826705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2432633" y="81435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2434489" y="80200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2436347" y="789656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2438211" y="7773066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2440047" y="764956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2441917" y="752607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1" name="object 311"/>
          <p:cNvGrpSpPr/>
          <p:nvPr/>
        </p:nvGrpSpPr>
        <p:grpSpPr>
          <a:xfrm>
            <a:off x="2606612" y="9176308"/>
            <a:ext cx="104139" cy="1111250"/>
            <a:chOff x="2606612" y="9176308"/>
            <a:chExt cx="104139" cy="1111250"/>
          </a:xfrm>
        </p:grpSpPr>
        <p:pic>
          <p:nvPicPr>
            <p:cNvPr id="312" name="object 31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06612" y="10135624"/>
              <a:ext cx="103815" cy="151375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08468" y="10015712"/>
              <a:ext cx="100483" cy="100483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306" y="9895787"/>
              <a:ext cx="97176" cy="97176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12169" y="9775875"/>
              <a:ext cx="93843" cy="93842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4040" y="9655969"/>
              <a:ext cx="90495" cy="90496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615877" y="9536051"/>
              <a:ext cx="87189" cy="87189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617740" y="9416132"/>
              <a:ext cx="83856" cy="83856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9597" y="9296220"/>
              <a:ext cx="80522" cy="80522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1453" y="9176308"/>
              <a:ext cx="77197" cy="77189"/>
            </a:xfrm>
            <a:prstGeom prst="rect">
              <a:avLst/>
            </a:prstGeom>
          </p:spPr>
        </p:pic>
      </p:grpSp>
      <p:pic>
        <p:nvPicPr>
          <p:cNvPr id="321" name="object 32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623292" y="9056384"/>
            <a:ext cx="73882" cy="73882"/>
          </a:xfrm>
          <a:prstGeom prst="rect">
            <a:avLst/>
          </a:prstGeom>
        </p:spPr>
      </p:pic>
      <p:pic>
        <p:nvPicPr>
          <p:cNvPr id="322" name="object 3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5154" y="8936471"/>
            <a:ext cx="70550" cy="70550"/>
          </a:xfrm>
          <a:prstGeom prst="rect">
            <a:avLst/>
          </a:prstGeom>
        </p:spPr>
      </p:pic>
      <p:pic>
        <p:nvPicPr>
          <p:cNvPr id="323" name="object 3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27012" y="8816560"/>
            <a:ext cx="67215" cy="67216"/>
          </a:xfrm>
          <a:prstGeom prst="rect">
            <a:avLst/>
          </a:prstGeom>
        </p:spPr>
      </p:pic>
      <p:pic>
        <p:nvPicPr>
          <p:cNvPr id="324" name="object 3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28855" y="8696641"/>
            <a:ext cx="63902" cy="63883"/>
          </a:xfrm>
          <a:prstGeom prst="rect">
            <a:avLst/>
          </a:prstGeom>
        </p:spPr>
      </p:pic>
      <p:sp>
        <p:nvSpPr>
          <p:cNvPr id="325" name="object 325"/>
          <p:cNvSpPr/>
          <p:nvPr/>
        </p:nvSpPr>
        <p:spPr>
          <a:xfrm>
            <a:off x="2630726" y="8576729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632582" y="845681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634439" y="833689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636277" y="821698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2638139" y="80970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2639997" y="797715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2641854" y="7857238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2643698" y="773731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2645567" y="761740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4" name="object 334"/>
          <p:cNvGrpSpPr/>
          <p:nvPr/>
        </p:nvGrpSpPr>
        <p:grpSpPr>
          <a:xfrm>
            <a:off x="2810256" y="9104742"/>
            <a:ext cx="104139" cy="1182370"/>
            <a:chOff x="2810256" y="9104742"/>
            <a:chExt cx="104139" cy="1182370"/>
          </a:xfrm>
        </p:grpSpPr>
        <p:pic>
          <p:nvPicPr>
            <p:cNvPr id="335" name="object 33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810256" y="10035410"/>
              <a:ext cx="103815" cy="251589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3956" y="9919074"/>
              <a:ext cx="97176" cy="97176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5813" y="9802738"/>
              <a:ext cx="93843" cy="93842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690" y="9686415"/>
              <a:ext cx="90495" cy="90496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19527" y="9570073"/>
              <a:ext cx="87189" cy="87189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1384" y="9453743"/>
              <a:ext cx="83856" cy="83856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3247" y="9337407"/>
              <a:ext cx="80522" cy="80522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5103" y="9221078"/>
              <a:ext cx="77190" cy="77189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826942" y="9104742"/>
              <a:ext cx="73882" cy="73882"/>
            </a:xfrm>
            <a:prstGeom prst="rect">
              <a:avLst/>
            </a:prstGeom>
          </p:spPr>
        </p:pic>
      </p:grpSp>
      <p:pic>
        <p:nvPicPr>
          <p:cNvPr id="344" name="object 34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28798" y="8988406"/>
            <a:ext cx="70550" cy="70550"/>
          </a:xfrm>
          <a:prstGeom prst="rect">
            <a:avLst/>
          </a:prstGeom>
        </p:spPr>
      </p:pic>
      <p:pic>
        <p:nvPicPr>
          <p:cNvPr id="345" name="object 34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30662" y="8872077"/>
            <a:ext cx="67215" cy="67216"/>
          </a:xfrm>
          <a:prstGeom prst="rect">
            <a:avLst/>
          </a:prstGeom>
        </p:spPr>
      </p:pic>
      <p:pic>
        <p:nvPicPr>
          <p:cNvPr id="346" name="object 34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832505" y="8755741"/>
            <a:ext cx="63902" cy="63883"/>
          </a:xfrm>
          <a:prstGeom prst="rect">
            <a:avLst/>
          </a:prstGeom>
        </p:spPr>
      </p:pic>
      <p:sp>
        <p:nvSpPr>
          <p:cNvPr id="347" name="object 347"/>
          <p:cNvSpPr/>
          <p:nvPr/>
        </p:nvSpPr>
        <p:spPr>
          <a:xfrm>
            <a:off x="2834370" y="863941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836232" y="852307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838089" y="8406746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2839927" y="829041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841783" y="81740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2843647" y="805774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2845504" y="794140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847341" y="782507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5" name="object 355"/>
          <p:cNvGrpSpPr/>
          <p:nvPr/>
        </p:nvGrpSpPr>
        <p:grpSpPr>
          <a:xfrm>
            <a:off x="3013906" y="9052683"/>
            <a:ext cx="104139" cy="1234440"/>
            <a:chOff x="3013906" y="9052683"/>
            <a:chExt cx="104139" cy="1234440"/>
          </a:xfrm>
        </p:grpSpPr>
        <p:pic>
          <p:nvPicPr>
            <p:cNvPr id="356" name="object 35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013906" y="9836247"/>
              <a:ext cx="103815" cy="450751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021334" y="9724314"/>
              <a:ext cx="90495" cy="90496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23177" y="9612375"/>
              <a:ext cx="87189" cy="87189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5034" y="9500435"/>
              <a:ext cx="83856" cy="83856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26891" y="9388495"/>
              <a:ext cx="80522" cy="80522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28747" y="9276562"/>
              <a:ext cx="77190" cy="77189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30592" y="9164616"/>
              <a:ext cx="73882" cy="73882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32448" y="9052683"/>
              <a:ext cx="70550" cy="70550"/>
            </a:xfrm>
            <a:prstGeom prst="rect">
              <a:avLst/>
            </a:prstGeom>
          </p:spPr>
        </p:pic>
      </p:grpSp>
      <p:pic>
        <p:nvPicPr>
          <p:cNvPr id="364" name="object 36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34306" y="8940743"/>
            <a:ext cx="67222" cy="67216"/>
          </a:xfrm>
          <a:prstGeom prst="rect">
            <a:avLst/>
          </a:prstGeom>
        </p:spPr>
      </p:pic>
      <p:pic>
        <p:nvPicPr>
          <p:cNvPr id="365" name="object 36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036156" y="8828803"/>
            <a:ext cx="63902" cy="63883"/>
          </a:xfrm>
          <a:prstGeom prst="rect">
            <a:avLst/>
          </a:prstGeom>
        </p:spPr>
      </p:pic>
      <p:sp>
        <p:nvSpPr>
          <p:cNvPr id="366" name="object 366"/>
          <p:cNvSpPr/>
          <p:nvPr/>
        </p:nvSpPr>
        <p:spPr>
          <a:xfrm>
            <a:off x="3038020" y="8716871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039876" y="8604931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3041740" y="849299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4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3043577" y="838105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4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3045433" y="826911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047291" y="815717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9" y="18910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049155" y="804523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80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050991" y="793329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4" name="object 374"/>
          <p:cNvGrpSpPr/>
          <p:nvPr/>
        </p:nvGrpSpPr>
        <p:grpSpPr>
          <a:xfrm>
            <a:off x="3217556" y="8902555"/>
            <a:ext cx="104139" cy="1384935"/>
            <a:chOff x="3217556" y="8902555"/>
            <a:chExt cx="104139" cy="1384935"/>
          </a:xfrm>
        </p:grpSpPr>
        <p:sp>
          <p:nvSpPr>
            <p:cNvPr id="375" name="object 375"/>
            <p:cNvSpPr/>
            <p:nvPr/>
          </p:nvSpPr>
          <p:spPr>
            <a:xfrm>
              <a:off x="3217545" y="9762324"/>
              <a:ext cx="104139" cy="525145"/>
            </a:xfrm>
            <a:custGeom>
              <a:avLst/>
              <a:gdLst/>
              <a:ahLst/>
              <a:cxnLst/>
              <a:rect l="l" t="t" r="r" b="b"/>
              <a:pathLst>
                <a:path w="104139" h="525145">
                  <a:moveTo>
                    <a:pt x="97929" y="38963"/>
                  </a:moveTo>
                  <a:lnTo>
                    <a:pt x="92837" y="33870"/>
                  </a:lnTo>
                  <a:lnTo>
                    <a:pt x="86563" y="33870"/>
                  </a:lnTo>
                  <a:lnTo>
                    <a:pt x="64046" y="33870"/>
                  </a:lnTo>
                  <a:lnTo>
                    <a:pt x="64046" y="5080"/>
                  </a:lnTo>
                  <a:lnTo>
                    <a:pt x="58966" y="0"/>
                  </a:lnTo>
                  <a:lnTo>
                    <a:pt x="46405" y="0"/>
                  </a:lnTo>
                  <a:lnTo>
                    <a:pt x="41313" y="5080"/>
                  </a:lnTo>
                  <a:lnTo>
                    <a:pt x="41313" y="33870"/>
                  </a:lnTo>
                  <a:lnTo>
                    <a:pt x="12522" y="33870"/>
                  </a:lnTo>
                  <a:lnTo>
                    <a:pt x="7429" y="38963"/>
                  </a:lnTo>
                  <a:lnTo>
                    <a:pt x="7429" y="51523"/>
                  </a:lnTo>
                  <a:lnTo>
                    <a:pt x="12522" y="56616"/>
                  </a:lnTo>
                  <a:lnTo>
                    <a:pt x="41313" y="56616"/>
                  </a:lnTo>
                  <a:lnTo>
                    <a:pt x="41313" y="85394"/>
                  </a:lnTo>
                  <a:lnTo>
                    <a:pt x="46405" y="90487"/>
                  </a:lnTo>
                  <a:lnTo>
                    <a:pt x="58966" y="90487"/>
                  </a:lnTo>
                  <a:lnTo>
                    <a:pt x="64046" y="85394"/>
                  </a:lnTo>
                  <a:lnTo>
                    <a:pt x="64046" y="56616"/>
                  </a:lnTo>
                  <a:lnTo>
                    <a:pt x="92837" y="56616"/>
                  </a:lnTo>
                  <a:lnTo>
                    <a:pt x="97929" y="51523"/>
                  </a:lnTo>
                  <a:lnTo>
                    <a:pt x="97929" y="38963"/>
                  </a:lnTo>
                  <a:close/>
                </a:path>
                <a:path w="104139" h="525145">
                  <a:moveTo>
                    <a:pt x="99402" y="147866"/>
                  </a:moveTo>
                  <a:lnTo>
                    <a:pt x="94119" y="142582"/>
                  </a:lnTo>
                  <a:lnTo>
                    <a:pt x="87617" y="142582"/>
                  </a:lnTo>
                  <a:lnTo>
                    <a:pt x="64274" y="142582"/>
                  </a:lnTo>
                  <a:lnTo>
                    <a:pt x="64274" y="112737"/>
                  </a:lnTo>
                  <a:lnTo>
                    <a:pt x="58991" y="107454"/>
                  </a:lnTo>
                  <a:lnTo>
                    <a:pt x="45974" y="107454"/>
                  </a:lnTo>
                  <a:lnTo>
                    <a:pt x="40690" y="112737"/>
                  </a:lnTo>
                  <a:lnTo>
                    <a:pt x="40690" y="142582"/>
                  </a:lnTo>
                  <a:lnTo>
                    <a:pt x="10845" y="142582"/>
                  </a:lnTo>
                  <a:lnTo>
                    <a:pt x="5562" y="147866"/>
                  </a:lnTo>
                  <a:lnTo>
                    <a:pt x="5562" y="160883"/>
                  </a:lnTo>
                  <a:lnTo>
                    <a:pt x="10845" y="166166"/>
                  </a:lnTo>
                  <a:lnTo>
                    <a:pt x="40690" y="166166"/>
                  </a:lnTo>
                  <a:lnTo>
                    <a:pt x="40690" y="196011"/>
                  </a:lnTo>
                  <a:lnTo>
                    <a:pt x="45974" y="201295"/>
                  </a:lnTo>
                  <a:lnTo>
                    <a:pt x="58991" y="201295"/>
                  </a:lnTo>
                  <a:lnTo>
                    <a:pt x="64274" y="196011"/>
                  </a:lnTo>
                  <a:lnTo>
                    <a:pt x="64274" y="166166"/>
                  </a:lnTo>
                  <a:lnTo>
                    <a:pt x="94119" y="166166"/>
                  </a:lnTo>
                  <a:lnTo>
                    <a:pt x="99402" y="160883"/>
                  </a:lnTo>
                  <a:lnTo>
                    <a:pt x="99402" y="147866"/>
                  </a:lnTo>
                  <a:close/>
                </a:path>
                <a:path w="104139" h="525145">
                  <a:moveTo>
                    <a:pt x="100876" y="256768"/>
                  </a:moveTo>
                  <a:lnTo>
                    <a:pt x="95415" y="251294"/>
                  </a:lnTo>
                  <a:lnTo>
                    <a:pt x="88658" y="251294"/>
                  </a:lnTo>
                  <a:lnTo>
                    <a:pt x="64503" y="251294"/>
                  </a:lnTo>
                  <a:lnTo>
                    <a:pt x="64503" y="220383"/>
                  </a:lnTo>
                  <a:lnTo>
                    <a:pt x="59029" y="214922"/>
                  </a:lnTo>
                  <a:lnTo>
                    <a:pt x="45542" y="214922"/>
                  </a:lnTo>
                  <a:lnTo>
                    <a:pt x="40081" y="220395"/>
                  </a:lnTo>
                  <a:lnTo>
                    <a:pt x="40081" y="251294"/>
                  </a:lnTo>
                  <a:lnTo>
                    <a:pt x="9169" y="251294"/>
                  </a:lnTo>
                  <a:lnTo>
                    <a:pt x="3695" y="256768"/>
                  </a:lnTo>
                  <a:lnTo>
                    <a:pt x="3695" y="270256"/>
                  </a:lnTo>
                  <a:lnTo>
                    <a:pt x="9169" y="275717"/>
                  </a:lnTo>
                  <a:lnTo>
                    <a:pt x="40081" y="275717"/>
                  </a:lnTo>
                  <a:lnTo>
                    <a:pt x="40081" y="306628"/>
                  </a:lnTo>
                  <a:lnTo>
                    <a:pt x="45542" y="312102"/>
                  </a:lnTo>
                  <a:lnTo>
                    <a:pt x="59029" y="312102"/>
                  </a:lnTo>
                  <a:lnTo>
                    <a:pt x="64503" y="306628"/>
                  </a:lnTo>
                  <a:lnTo>
                    <a:pt x="64503" y="275717"/>
                  </a:lnTo>
                  <a:lnTo>
                    <a:pt x="95415" y="275717"/>
                  </a:lnTo>
                  <a:lnTo>
                    <a:pt x="100876" y="270256"/>
                  </a:lnTo>
                  <a:lnTo>
                    <a:pt x="100876" y="256768"/>
                  </a:lnTo>
                  <a:close/>
                </a:path>
                <a:path w="104139" h="525145">
                  <a:moveTo>
                    <a:pt x="102349" y="365671"/>
                  </a:moveTo>
                  <a:lnTo>
                    <a:pt x="96697" y="360006"/>
                  </a:lnTo>
                  <a:lnTo>
                    <a:pt x="89725" y="360006"/>
                  </a:lnTo>
                  <a:lnTo>
                    <a:pt x="64731" y="360006"/>
                  </a:lnTo>
                  <a:lnTo>
                    <a:pt x="64731" y="328041"/>
                  </a:lnTo>
                  <a:lnTo>
                    <a:pt x="59067" y="322389"/>
                  </a:lnTo>
                  <a:lnTo>
                    <a:pt x="45135" y="322389"/>
                  </a:lnTo>
                  <a:lnTo>
                    <a:pt x="39484" y="328053"/>
                  </a:lnTo>
                  <a:lnTo>
                    <a:pt x="39484" y="360006"/>
                  </a:lnTo>
                  <a:lnTo>
                    <a:pt x="7505" y="360006"/>
                  </a:lnTo>
                  <a:lnTo>
                    <a:pt x="1866" y="365671"/>
                  </a:lnTo>
                  <a:lnTo>
                    <a:pt x="1866" y="379603"/>
                  </a:lnTo>
                  <a:lnTo>
                    <a:pt x="7518" y="385267"/>
                  </a:lnTo>
                  <a:lnTo>
                    <a:pt x="39484" y="385267"/>
                  </a:lnTo>
                  <a:lnTo>
                    <a:pt x="39484" y="417233"/>
                  </a:lnTo>
                  <a:lnTo>
                    <a:pt x="45135" y="422884"/>
                  </a:lnTo>
                  <a:lnTo>
                    <a:pt x="59067" y="422884"/>
                  </a:lnTo>
                  <a:lnTo>
                    <a:pt x="64731" y="417220"/>
                  </a:lnTo>
                  <a:lnTo>
                    <a:pt x="64731" y="385267"/>
                  </a:lnTo>
                  <a:lnTo>
                    <a:pt x="96697" y="385267"/>
                  </a:lnTo>
                  <a:lnTo>
                    <a:pt x="102349" y="379603"/>
                  </a:lnTo>
                  <a:lnTo>
                    <a:pt x="102349" y="365671"/>
                  </a:lnTo>
                  <a:close/>
                </a:path>
                <a:path w="104139" h="525145">
                  <a:moveTo>
                    <a:pt x="103822" y="474560"/>
                  </a:moveTo>
                  <a:lnTo>
                    <a:pt x="97980" y="468718"/>
                  </a:lnTo>
                  <a:lnTo>
                    <a:pt x="64960" y="468718"/>
                  </a:lnTo>
                  <a:lnTo>
                    <a:pt x="64960" y="435698"/>
                  </a:lnTo>
                  <a:lnTo>
                    <a:pt x="59118" y="429856"/>
                  </a:lnTo>
                  <a:lnTo>
                    <a:pt x="44704" y="429856"/>
                  </a:lnTo>
                  <a:lnTo>
                    <a:pt x="38874" y="435698"/>
                  </a:lnTo>
                  <a:lnTo>
                    <a:pt x="38874" y="468718"/>
                  </a:lnTo>
                  <a:lnTo>
                    <a:pt x="5842" y="468718"/>
                  </a:lnTo>
                  <a:lnTo>
                    <a:pt x="0" y="474560"/>
                  </a:lnTo>
                  <a:lnTo>
                    <a:pt x="0" y="488975"/>
                  </a:lnTo>
                  <a:lnTo>
                    <a:pt x="5842" y="494817"/>
                  </a:lnTo>
                  <a:lnTo>
                    <a:pt x="38874" y="494817"/>
                  </a:lnTo>
                  <a:lnTo>
                    <a:pt x="38874" y="524675"/>
                  </a:lnTo>
                  <a:lnTo>
                    <a:pt x="64960" y="524675"/>
                  </a:lnTo>
                  <a:lnTo>
                    <a:pt x="64960" y="494817"/>
                  </a:lnTo>
                  <a:lnTo>
                    <a:pt x="97980" y="494817"/>
                  </a:lnTo>
                  <a:lnTo>
                    <a:pt x="103822" y="488975"/>
                  </a:lnTo>
                  <a:lnTo>
                    <a:pt x="103822" y="47456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6" name="object 37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26821" y="9654835"/>
              <a:ext cx="87189" cy="8718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28684" y="9547370"/>
              <a:ext cx="83856" cy="83856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0541" y="9439905"/>
              <a:ext cx="80522" cy="80522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32397" y="9332434"/>
              <a:ext cx="77190" cy="7718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234236" y="9224962"/>
              <a:ext cx="73882" cy="73882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6098" y="9117498"/>
              <a:ext cx="70550" cy="70550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7956" y="9010027"/>
              <a:ext cx="67215" cy="67215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239799" y="8902555"/>
              <a:ext cx="63902" cy="63895"/>
            </a:xfrm>
            <a:prstGeom prst="rect">
              <a:avLst/>
            </a:prstGeom>
          </p:spPr>
        </p:pic>
      </p:grpSp>
      <p:sp>
        <p:nvSpPr>
          <p:cNvPr id="384" name="object 384"/>
          <p:cNvSpPr/>
          <p:nvPr/>
        </p:nvSpPr>
        <p:spPr>
          <a:xfrm>
            <a:off x="3241670" y="879509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3243526" y="8687626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245383" y="858016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3247227" y="847268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34" y="18936"/>
                </a:lnTo>
                <a:lnTo>
                  <a:pt x="50582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249083" y="836521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250941" y="82577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252798" y="8150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5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254642" y="804281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6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2" name="object 392"/>
          <p:cNvGrpSpPr/>
          <p:nvPr/>
        </p:nvGrpSpPr>
        <p:grpSpPr>
          <a:xfrm>
            <a:off x="3421200" y="8883842"/>
            <a:ext cx="104139" cy="1403350"/>
            <a:chOff x="3421200" y="8883842"/>
            <a:chExt cx="104139" cy="1403350"/>
          </a:xfrm>
        </p:grpSpPr>
        <p:sp>
          <p:nvSpPr>
            <p:cNvPr id="393" name="object 393"/>
            <p:cNvSpPr/>
            <p:nvPr/>
          </p:nvSpPr>
          <p:spPr>
            <a:xfrm>
              <a:off x="3421189" y="9600818"/>
              <a:ext cx="104139" cy="686435"/>
            </a:xfrm>
            <a:custGeom>
              <a:avLst/>
              <a:gdLst/>
              <a:ahLst/>
              <a:cxnLst/>
              <a:rect l="l" t="t" r="r" b="b"/>
              <a:pathLst>
                <a:path w="104139" h="686434">
                  <a:moveTo>
                    <a:pt x="94983" y="36106"/>
                  </a:moveTo>
                  <a:lnTo>
                    <a:pt x="90271" y="31394"/>
                  </a:lnTo>
                  <a:lnTo>
                    <a:pt x="84455" y="31394"/>
                  </a:lnTo>
                  <a:lnTo>
                    <a:pt x="63601" y="31394"/>
                  </a:lnTo>
                  <a:lnTo>
                    <a:pt x="63601" y="4724"/>
                  </a:lnTo>
                  <a:lnTo>
                    <a:pt x="58877" y="0"/>
                  </a:lnTo>
                  <a:lnTo>
                    <a:pt x="47244" y="0"/>
                  </a:lnTo>
                  <a:lnTo>
                    <a:pt x="42519" y="4724"/>
                  </a:lnTo>
                  <a:lnTo>
                    <a:pt x="42519" y="31394"/>
                  </a:lnTo>
                  <a:lnTo>
                    <a:pt x="15849" y="31394"/>
                  </a:lnTo>
                  <a:lnTo>
                    <a:pt x="11137" y="36106"/>
                  </a:lnTo>
                  <a:lnTo>
                    <a:pt x="11137" y="47752"/>
                  </a:lnTo>
                  <a:lnTo>
                    <a:pt x="15849" y="52463"/>
                  </a:lnTo>
                  <a:lnTo>
                    <a:pt x="42519" y="52463"/>
                  </a:lnTo>
                  <a:lnTo>
                    <a:pt x="42519" y="79133"/>
                  </a:lnTo>
                  <a:lnTo>
                    <a:pt x="47244" y="83858"/>
                  </a:lnTo>
                  <a:lnTo>
                    <a:pt x="58877" y="83858"/>
                  </a:lnTo>
                  <a:lnTo>
                    <a:pt x="63601" y="79133"/>
                  </a:lnTo>
                  <a:lnTo>
                    <a:pt x="63601" y="52463"/>
                  </a:lnTo>
                  <a:lnTo>
                    <a:pt x="90271" y="52463"/>
                  </a:lnTo>
                  <a:lnTo>
                    <a:pt x="94983" y="47752"/>
                  </a:lnTo>
                  <a:lnTo>
                    <a:pt x="94983" y="36106"/>
                  </a:lnTo>
                  <a:close/>
                </a:path>
                <a:path w="104139" h="686434">
                  <a:moveTo>
                    <a:pt x="96469" y="139966"/>
                  </a:moveTo>
                  <a:lnTo>
                    <a:pt x="91554" y="135064"/>
                  </a:lnTo>
                  <a:lnTo>
                    <a:pt x="85509" y="135064"/>
                  </a:lnTo>
                  <a:lnTo>
                    <a:pt x="63830" y="135064"/>
                  </a:lnTo>
                  <a:lnTo>
                    <a:pt x="63830" y="107340"/>
                  </a:lnTo>
                  <a:lnTo>
                    <a:pt x="58928" y="102425"/>
                  </a:lnTo>
                  <a:lnTo>
                    <a:pt x="46824" y="102425"/>
                  </a:lnTo>
                  <a:lnTo>
                    <a:pt x="41910" y="107327"/>
                  </a:lnTo>
                  <a:lnTo>
                    <a:pt x="41910" y="135064"/>
                  </a:lnTo>
                  <a:lnTo>
                    <a:pt x="14185" y="135064"/>
                  </a:lnTo>
                  <a:lnTo>
                    <a:pt x="9271" y="139966"/>
                  </a:lnTo>
                  <a:lnTo>
                    <a:pt x="9271" y="152082"/>
                  </a:lnTo>
                  <a:lnTo>
                    <a:pt x="14173" y="156984"/>
                  </a:lnTo>
                  <a:lnTo>
                    <a:pt x="41910" y="156984"/>
                  </a:lnTo>
                  <a:lnTo>
                    <a:pt x="41910" y="184708"/>
                  </a:lnTo>
                  <a:lnTo>
                    <a:pt x="46812" y="189611"/>
                  </a:lnTo>
                  <a:lnTo>
                    <a:pt x="58915" y="189611"/>
                  </a:lnTo>
                  <a:lnTo>
                    <a:pt x="63830" y="184708"/>
                  </a:lnTo>
                  <a:lnTo>
                    <a:pt x="63830" y="156984"/>
                  </a:lnTo>
                  <a:lnTo>
                    <a:pt x="91554" y="156984"/>
                  </a:lnTo>
                  <a:lnTo>
                    <a:pt x="96469" y="152082"/>
                  </a:lnTo>
                  <a:lnTo>
                    <a:pt x="96469" y="139966"/>
                  </a:lnTo>
                  <a:close/>
                </a:path>
                <a:path w="104139" h="686434">
                  <a:moveTo>
                    <a:pt x="97929" y="243827"/>
                  </a:moveTo>
                  <a:lnTo>
                    <a:pt x="92837" y="238734"/>
                  </a:lnTo>
                  <a:lnTo>
                    <a:pt x="86563" y="238734"/>
                  </a:lnTo>
                  <a:lnTo>
                    <a:pt x="64058" y="238734"/>
                  </a:lnTo>
                  <a:lnTo>
                    <a:pt x="64058" y="209956"/>
                  </a:lnTo>
                  <a:lnTo>
                    <a:pt x="58966" y="204863"/>
                  </a:lnTo>
                  <a:lnTo>
                    <a:pt x="46405" y="204863"/>
                  </a:lnTo>
                  <a:lnTo>
                    <a:pt x="41313" y="209956"/>
                  </a:lnTo>
                  <a:lnTo>
                    <a:pt x="41313" y="238734"/>
                  </a:lnTo>
                  <a:lnTo>
                    <a:pt x="12534" y="238734"/>
                  </a:lnTo>
                  <a:lnTo>
                    <a:pt x="7442" y="243827"/>
                  </a:lnTo>
                  <a:lnTo>
                    <a:pt x="7442" y="256387"/>
                  </a:lnTo>
                  <a:lnTo>
                    <a:pt x="12534" y="261480"/>
                  </a:lnTo>
                  <a:lnTo>
                    <a:pt x="41313" y="261480"/>
                  </a:lnTo>
                  <a:lnTo>
                    <a:pt x="41313" y="290258"/>
                  </a:lnTo>
                  <a:lnTo>
                    <a:pt x="46405" y="295351"/>
                  </a:lnTo>
                  <a:lnTo>
                    <a:pt x="58966" y="295351"/>
                  </a:lnTo>
                  <a:lnTo>
                    <a:pt x="64058" y="290258"/>
                  </a:lnTo>
                  <a:lnTo>
                    <a:pt x="64058" y="261480"/>
                  </a:lnTo>
                  <a:lnTo>
                    <a:pt x="92837" y="261480"/>
                  </a:lnTo>
                  <a:lnTo>
                    <a:pt x="97929" y="256387"/>
                  </a:lnTo>
                  <a:lnTo>
                    <a:pt x="97929" y="243827"/>
                  </a:lnTo>
                  <a:close/>
                </a:path>
                <a:path w="104139" h="686434">
                  <a:moveTo>
                    <a:pt x="99402" y="347687"/>
                  </a:moveTo>
                  <a:lnTo>
                    <a:pt x="94132" y="342404"/>
                  </a:lnTo>
                  <a:lnTo>
                    <a:pt x="87617" y="342404"/>
                  </a:lnTo>
                  <a:lnTo>
                    <a:pt x="64274" y="342404"/>
                  </a:lnTo>
                  <a:lnTo>
                    <a:pt x="64274" y="312559"/>
                  </a:lnTo>
                  <a:lnTo>
                    <a:pt x="58991" y="307276"/>
                  </a:lnTo>
                  <a:lnTo>
                    <a:pt x="45974" y="307276"/>
                  </a:lnTo>
                  <a:lnTo>
                    <a:pt x="40690" y="312559"/>
                  </a:lnTo>
                  <a:lnTo>
                    <a:pt x="40690" y="342404"/>
                  </a:lnTo>
                  <a:lnTo>
                    <a:pt x="10845" y="342404"/>
                  </a:lnTo>
                  <a:lnTo>
                    <a:pt x="5562" y="347687"/>
                  </a:lnTo>
                  <a:lnTo>
                    <a:pt x="5562" y="360705"/>
                  </a:lnTo>
                  <a:lnTo>
                    <a:pt x="10845" y="365988"/>
                  </a:lnTo>
                  <a:lnTo>
                    <a:pt x="40690" y="365988"/>
                  </a:lnTo>
                  <a:lnTo>
                    <a:pt x="40690" y="395833"/>
                  </a:lnTo>
                  <a:lnTo>
                    <a:pt x="45974" y="401116"/>
                  </a:lnTo>
                  <a:lnTo>
                    <a:pt x="58991" y="401116"/>
                  </a:lnTo>
                  <a:lnTo>
                    <a:pt x="64274" y="395833"/>
                  </a:lnTo>
                  <a:lnTo>
                    <a:pt x="64274" y="365988"/>
                  </a:lnTo>
                  <a:lnTo>
                    <a:pt x="94119" y="365988"/>
                  </a:lnTo>
                  <a:lnTo>
                    <a:pt x="99402" y="360705"/>
                  </a:lnTo>
                  <a:lnTo>
                    <a:pt x="99402" y="347687"/>
                  </a:lnTo>
                  <a:close/>
                </a:path>
                <a:path w="104139" h="686434">
                  <a:moveTo>
                    <a:pt x="100876" y="451548"/>
                  </a:moveTo>
                  <a:lnTo>
                    <a:pt x="95415" y="446074"/>
                  </a:lnTo>
                  <a:lnTo>
                    <a:pt x="88671" y="446074"/>
                  </a:lnTo>
                  <a:lnTo>
                    <a:pt x="64503" y="446074"/>
                  </a:lnTo>
                  <a:lnTo>
                    <a:pt x="64503" y="415163"/>
                  </a:lnTo>
                  <a:lnTo>
                    <a:pt x="59042" y="409702"/>
                  </a:lnTo>
                  <a:lnTo>
                    <a:pt x="45542" y="409702"/>
                  </a:lnTo>
                  <a:lnTo>
                    <a:pt x="40081" y="415163"/>
                  </a:lnTo>
                  <a:lnTo>
                    <a:pt x="40081" y="446074"/>
                  </a:lnTo>
                  <a:lnTo>
                    <a:pt x="9169" y="446074"/>
                  </a:lnTo>
                  <a:lnTo>
                    <a:pt x="3708" y="451548"/>
                  </a:lnTo>
                  <a:lnTo>
                    <a:pt x="3708" y="465035"/>
                  </a:lnTo>
                  <a:lnTo>
                    <a:pt x="9169" y="470496"/>
                  </a:lnTo>
                  <a:lnTo>
                    <a:pt x="40081" y="470496"/>
                  </a:lnTo>
                  <a:lnTo>
                    <a:pt x="40081" y="501408"/>
                  </a:lnTo>
                  <a:lnTo>
                    <a:pt x="45542" y="506882"/>
                  </a:lnTo>
                  <a:lnTo>
                    <a:pt x="59042" y="506882"/>
                  </a:lnTo>
                  <a:lnTo>
                    <a:pt x="64503" y="501408"/>
                  </a:lnTo>
                  <a:lnTo>
                    <a:pt x="64503" y="470496"/>
                  </a:lnTo>
                  <a:lnTo>
                    <a:pt x="95415" y="470496"/>
                  </a:lnTo>
                  <a:lnTo>
                    <a:pt x="100876" y="465035"/>
                  </a:lnTo>
                  <a:lnTo>
                    <a:pt x="100876" y="451548"/>
                  </a:lnTo>
                  <a:close/>
                </a:path>
                <a:path w="104139" h="686434">
                  <a:moveTo>
                    <a:pt x="102349" y="555396"/>
                  </a:moveTo>
                  <a:lnTo>
                    <a:pt x="96697" y="549744"/>
                  </a:lnTo>
                  <a:lnTo>
                    <a:pt x="89725" y="549744"/>
                  </a:lnTo>
                  <a:lnTo>
                    <a:pt x="64731" y="549744"/>
                  </a:lnTo>
                  <a:lnTo>
                    <a:pt x="64731" y="517779"/>
                  </a:lnTo>
                  <a:lnTo>
                    <a:pt x="59080" y="512127"/>
                  </a:lnTo>
                  <a:lnTo>
                    <a:pt x="45135" y="512127"/>
                  </a:lnTo>
                  <a:lnTo>
                    <a:pt x="39484" y="517779"/>
                  </a:lnTo>
                  <a:lnTo>
                    <a:pt x="39484" y="549744"/>
                  </a:lnTo>
                  <a:lnTo>
                    <a:pt x="7518" y="549744"/>
                  </a:lnTo>
                  <a:lnTo>
                    <a:pt x="1866" y="555396"/>
                  </a:lnTo>
                  <a:lnTo>
                    <a:pt x="1866" y="569341"/>
                  </a:lnTo>
                  <a:lnTo>
                    <a:pt x="7518" y="574992"/>
                  </a:lnTo>
                  <a:lnTo>
                    <a:pt x="39484" y="574992"/>
                  </a:lnTo>
                  <a:lnTo>
                    <a:pt x="39484" y="606958"/>
                  </a:lnTo>
                  <a:lnTo>
                    <a:pt x="45135" y="612609"/>
                  </a:lnTo>
                  <a:lnTo>
                    <a:pt x="59080" y="612609"/>
                  </a:lnTo>
                  <a:lnTo>
                    <a:pt x="64731" y="606958"/>
                  </a:lnTo>
                  <a:lnTo>
                    <a:pt x="64731" y="574992"/>
                  </a:lnTo>
                  <a:lnTo>
                    <a:pt x="96697" y="574992"/>
                  </a:lnTo>
                  <a:lnTo>
                    <a:pt x="102349" y="569341"/>
                  </a:lnTo>
                  <a:lnTo>
                    <a:pt x="102349" y="555396"/>
                  </a:lnTo>
                  <a:close/>
                </a:path>
                <a:path w="104139" h="686434">
                  <a:moveTo>
                    <a:pt x="103822" y="659257"/>
                  </a:moveTo>
                  <a:lnTo>
                    <a:pt x="97993" y="653415"/>
                  </a:lnTo>
                  <a:lnTo>
                    <a:pt x="64960" y="653415"/>
                  </a:lnTo>
                  <a:lnTo>
                    <a:pt x="64960" y="620395"/>
                  </a:lnTo>
                  <a:lnTo>
                    <a:pt x="59118" y="614553"/>
                  </a:lnTo>
                  <a:lnTo>
                    <a:pt x="44704" y="614553"/>
                  </a:lnTo>
                  <a:lnTo>
                    <a:pt x="38874" y="620395"/>
                  </a:lnTo>
                  <a:lnTo>
                    <a:pt x="38874" y="653415"/>
                  </a:lnTo>
                  <a:lnTo>
                    <a:pt x="5842" y="653415"/>
                  </a:lnTo>
                  <a:lnTo>
                    <a:pt x="0" y="659257"/>
                  </a:lnTo>
                  <a:lnTo>
                    <a:pt x="0" y="673671"/>
                  </a:lnTo>
                  <a:lnTo>
                    <a:pt x="5842" y="679500"/>
                  </a:lnTo>
                  <a:lnTo>
                    <a:pt x="38874" y="679500"/>
                  </a:lnTo>
                  <a:lnTo>
                    <a:pt x="38874" y="686181"/>
                  </a:lnTo>
                  <a:lnTo>
                    <a:pt x="64960" y="686181"/>
                  </a:lnTo>
                  <a:lnTo>
                    <a:pt x="64960" y="679500"/>
                  </a:lnTo>
                  <a:lnTo>
                    <a:pt x="97980" y="679500"/>
                  </a:lnTo>
                  <a:lnTo>
                    <a:pt x="103822" y="673671"/>
                  </a:lnTo>
                  <a:lnTo>
                    <a:pt x="103822" y="659257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4" name="object 39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4191" y="9498394"/>
              <a:ext cx="80523" cy="80522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6047" y="9395969"/>
              <a:ext cx="77190" cy="77189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437886" y="9293537"/>
              <a:ext cx="73882" cy="73882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39742" y="9191111"/>
              <a:ext cx="70550" cy="70550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1606" y="9088686"/>
              <a:ext cx="67216" cy="67216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43450" y="8986267"/>
              <a:ext cx="63902" cy="63896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3445314" y="8883842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4486" y="60563"/>
                  </a:moveTo>
                  <a:lnTo>
                    <a:pt x="26075" y="60563"/>
                  </a:lnTo>
                  <a:lnTo>
                    <a:pt x="22669" y="57157"/>
                  </a:lnTo>
                  <a:lnTo>
                    <a:pt x="22669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05" y="22670"/>
                  </a:lnTo>
                  <a:lnTo>
                    <a:pt x="22669" y="22670"/>
                  </a:lnTo>
                  <a:lnTo>
                    <a:pt x="22669" y="3405"/>
                  </a:lnTo>
                  <a:lnTo>
                    <a:pt x="26075" y="0"/>
                  </a:lnTo>
                  <a:lnTo>
                    <a:pt x="34486" y="0"/>
                  </a:lnTo>
                  <a:lnTo>
                    <a:pt x="37892" y="3405"/>
                  </a:lnTo>
                  <a:lnTo>
                    <a:pt x="37892" y="22670"/>
                  </a:lnTo>
                  <a:lnTo>
                    <a:pt x="52950" y="22670"/>
                  </a:lnTo>
                  <a:lnTo>
                    <a:pt x="57156" y="22670"/>
                  </a:lnTo>
                  <a:lnTo>
                    <a:pt x="60561" y="26075"/>
                  </a:lnTo>
                  <a:lnTo>
                    <a:pt x="60561" y="34487"/>
                  </a:lnTo>
                  <a:lnTo>
                    <a:pt x="57156" y="37892"/>
                  </a:lnTo>
                  <a:lnTo>
                    <a:pt x="37892" y="37892"/>
                  </a:lnTo>
                  <a:lnTo>
                    <a:pt x="37892" y="57157"/>
                  </a:lnTo>
                  <a:lnTo>
                    <a:pt x="34486" y="6056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1" name="object 401"/>
          <p:cNvSpPr/>
          <p:nvPr/>
        </p:nvSpPr>
        <p:spPr>
          <a:xfrm>
            <a:off x="3447176" y="8781416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449034" y="867899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4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450871" y="857656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452727" y="84741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454591" y="837171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9" y="16443"/>
                </a:lnTo>
                <a:lnTo>
                  <a:pt x="43922" y="18916"/>
                </a:lnTo>
                <a:lnTo>
                  <a:pt x="43922" y="25005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456449" y="8269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5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7" name="object 407"/>
          <p:cNvGrpSpPr/>
          <p:nvPr/>
        </p:nvGrpSpPr>
        <p:grpSpPr>
          <a:xfrm>
            <a:off x="3624850" y="8781888"/>
            <a:ext cx="104139" cy="1505585"/>
            <a:chOff x="3624850" y="8781888"/>
            <a:chExt cx="104139" cy="1505585"/>
          </a:xfrm>
        </p:grpSpPr>
        <p:sp>
          <p:nvSpPr>
            <p:cNvPr id="408" name="object 408"/>
            <p:cNvSpPr/>
            <p:nvPr/>
          </p:nvSpPr>
          <p:spPr>
            <a:xfrm>
              <a:off x="3624846" y="9559073"/>
              <a:ext cx="104139" cy="728980"/>
            </a:xfrm>
            <a:custGeom>
              <a:avLst/>
              <a:gdLst/>
              <a:ahLst/>
              <a:cxnLst/>
              <a:rect l="l" t="t" r="r" b="b"/>
              <a:pathLst>
                <a:path w="104139" h="728979">
                  <a:moveTo>
                    <a:pt x="93510" y="34683"/>
                  </a:moveTo>
                  <a:lnTo>
                    <a:pt x="88976" y="30149"/>
                  </a:lnTo>
                  <a:lnTo>
                    <a:pt x="83388" y="30149"/>
                  </a:lnTo>
                  <a:lnTo>
                    <a:pt x="63360" y="30149"/>
                  </a:lnTo>
                  <a:lnTo>
                    <a:pt x="63360" y="4533"/>
                  </a:lnTo>
                  <a:lnTo>
                    <a:pt x="58839" y="0"/>
                  </a:lnTo>
                  <a:lnTo>
                    <a:pt x="47650" y="0"/>
                  </a:lnTo>
                  <a:lnTo>
                    <a:pt x="43129" y="4533"/>
                  </a:lnTo>
                  <a:lnTo>
                    <a:pt x="43129" y="30149"/>
                  </a:lnTo>
                  <a:lnTo>
                    <a:pt x="17513" y="30149"/>
                  </a:lnTo>
                  <a:lnTo>
                    <a:pt x="12979" y="34671"/>
                  </a:lnTo>
                  <a:lnTo>
                    <a:pt x="12979" y="45859"/>
                  </a:lnTo>
                  <a:lnTo>
                    <a:pt x="17513" y="50380"/>
                  </a:lnTo>
                  <a:lnTo>
                    <a:pt x="43129" y="50380"/>
                  </a:lnTo>
                  <a:lnTo>
                    <a:pt x="43129" y="75996"/>
                  </a:lnTo>
                  <a:lnTo>
                    <a:pt x="47650" y="80530"/>
                  </a:lnTo>
                  <a:lnTo>
                    <a:pt x="58839" y="80530"/>
                  </a:lnTo>
                  <a:lnTo>
                    <a:pt x="63360" y="75996"/>
                  </a:lnTo>
                  <a:lnTo>
                    <a:pt x="63360" y="50380"/>
                  </a:lnTo>
                  <a:lnTo>
                    <a:pt x="88976" y="50380"/>
                  </a:lnTo>
                  <a:lnTo>
                    <a:pt x="93510" y="45859"/>
                  </a:lnTo>
                  <a:lnTo>
                    <a:pt x="93510" y="34683"/>
                  </a:lnTo>
                  <a:close/>
                </a:path>
                <a:path w="104139" h="728979">
                  <a:moveTo>
                    <a:pt x="94983" y="133261"/>
                  </a:moveTo>
                  <a:lnTo>
                    <a:pt x="90258" y="128536"/>
                  </a:lnTo>
                  <a:lnTo>
                    <a:pt x="84442" y="128536"/>
                  </a:lnTo>
                  <a:lnTo>
                    <a:pt x="63588" y="128536"/>
                  </a:lnTo>
                  <a:lnTo>
                    <a:pt x="63588" y="101866"/>
                  </a:lnTo>
                  <a:lnTo>
                    <a:pt x="58877" y="97155"/>
                  </a:lnTo>
                  <a:lnTo>
                    <a:pt x="47231" y="97155"/>
                  </a:lnTo>
                  <a:lnTo>
                    <a:pt x="42519" y="101866"/>
                  </a:lnTo>
                  <a:lnTo>
                    <a:pt x="42519" y="128536"/>
                  </a:lnTo>
                  <a:lnTo>
                    <a:pt x="15836" y="128536"/>
                  </a:lnTo>
                  <a:lnTo>
                    <a:pt x="11125" y="133261"/>
                  </a:lnTo>
                  <a:lnTo>
                    <a:pt x="11125" y="144894"/>
                  </a:lnTo>
                  <a:lnTo>
                    <a:pt x="15836" y="149618"/>
                  </a:lnTo>
                  <a:lnTo>
                    <a:pt x="42519" y="149618"/>
                  </a:lnTo>
                  <a:lnTo>
                    <a:pt x="42519" y="176288"/>
                  </a:lnTo>
                  <a:lnTo>
                    <a:pt x="47231" y="181013"/>
                  </a:lnTo>
                  <a:lnTo>
                    <a:pt x="58877" y="181013"/>
                  </a:lnTo>
                  <a:lnTo>
                    <a:pt x="63588" y="176288"/>
                  </a:lnTo>
                  <a:lnTo>
                    <a:pt x="63588" y="149618"/>
                  </a:lnTo>
                  <a:lnTo>
                    <a:pt x="90258" y="149618"/>
                  </a:lnTo>
                  <a:lnTo>
                    <a:pt x="94983" y="144894"/>
                  </a:lnTo>
                  <a:lnTo>
                    <a:pt x="94983" y="133261"/>
                  </a:lnTo>
                  <a:close/>
                </a:path>
                <a:path w="104139" h="728979">
                  <a:moveTo>
                    <a:pt x="96456" y="231838"/>
                  </a:moveTo>
                  <a:lnTo>
                    <a:pt x="91554" y="226936"/>
                  </a:lnTo>
                  <a:lnTo>
                    <a:pt x="85496" y="226936"/>
                  </a:lnTo>
                  <a:lnTo>
                    <a:pt x="63817" y="226936"/>
                  </a:lnTo>
                  <a:lnTo>
                    <a:pt x="63817" y="199212"/>
                  </a:lnTo>
                  <a:lnTo>
                    <a:pt x="58915" y="194297"/>
                  </a:lnTo>
                  <a:lnTo>
                    <a:pt x="46812" y="194297"/>
                  </a:lnTo>
                  <a:lnTo>
                    <a:pt x="41910" y="199199"/>
                  </a:lnTo>
                  <a:lnTo>
                    <a:pt x="41910" y="226936"/>
                  </a:lnTo>
                  <a:lnTo>
                    <a:pt x="14173" y="226936"/>
                  </a:lnTo>
                  <a:lnTo>
                    <a:pt x="9271" y="231838"/>
                  </a:lnTo>
                  <a:lnTo>
                    <a:pt x="9271" y="243954"/>
                  </a:lnTo>
                  <a:lnTo>
                    <a:pt x="14173" y="248856"/>
                  </a:lnTo>
                  <a:lnTo>
                    <a:pt x="41910" y="248856"/>
                  </a:lnTo>
                  <a:lnTo>
                    <a:pt x="41910" y="276580"/>
                  </a:lnTo>
                  <a:lnTo>
                    <a:pt x="46812" y="281495"/>
                  </a:lnTo>
                  <a:lnTo>
                    <a:pt x="58915" y="281495"/>
                  </a:lnTo>
                  <a:lnTo>
                    <a:pt x="63817" y="276593"/>
                  </a:lnTo>
                  <a:lnTo>
                    <a:pt x="63817" y="248856"/>
                  </a:lnTo>
                  <a:lnTo>
                    <a:pt x="91554" y="248856"/>
                  </a:lnTo>
                  <a:lnTo>
                    <a:pt x="96456" y="243954"/>
                  </a:lnTo>
                  <a:lnTo>
                    <a:pt x="96456" y="231838"/>
                  </a:lnTo>
                  <a:close/>
                </a:path>
                <a:path w="104139" h="728979">
                  <a:moveTo>
                    <a:pt x="97929" y="330415"/>
                  </a:moveTo>
                  <a:lnTo>
                    <a:pt x="92837" y="325323"/>
                  </a:lnTo>
                  <a:lnTo>
                    <a:pt x="86550" y="325323"/>
                  </a:lnTo>
                  <a:lnTo>
                    <a:pt x="64046" y="325323"/>
                  </a:lnTo>
                  <a:lnTo>
                    <a:pt x="64046" y="296545"/>
                  </a:lnTo>
                  <a:lnTo>
                    <a:pt x="58953" y="291452"/>
                  </a:lnTo>
                  <a:lnTo>
                    <a:pt x="46393" y="291452"/>
                  </a:lnTo>
                  <a:lnTo>
                    <a:pt x="41300" y="296545"/>
                  </a:lnTo>
                  <a:lnTo>
                    <a:pt x="41300" y="325323"/>
                  </a:lnTo>
                  <a:lnTo>
                    <a:pt x="12522" y="325323"/>
                  </a:lnTo>
                  <a:lnTo>
                    <a:pt x="7429" y="330415"/>
                  </a:lnTo>
                  <a:lnTo>
                    <a:pt x="7429" y="342976"/>
                  </a:lnTo>
                  <a:lnTo>
                    <a:pt x="12522" y="348068"/>
                  </a:lnTo>
                  <a:lnTo>
                    <a:pt x="41300" y="348068"/>
                  </a:lnTo>
                  <a:lnTo>
                    <a:pt x="41300" y="376859"/>
                  </a:lnTo>
                  <a:lnTo>
                    <a:pt x="46393" y="381952"/>
                  </a:lnTo>
                  <a:lnTo>
                    <a:pt x="58953" y="381952"/>
                  </a:lnTo>
                  <a:lnTo>
                    <a:pt x="64046" y="376859"/>
                  </a:lnTo>
                  <a:lnTo>
                    <a:pt x="64046" y="348068"/>
                  </a:lnTo>
                  <a:lnTo>
                    <a:pt x="92824" y="348068"/>
                  </a:lnTo>
                  <a:lnTo>
                    <a:pt x="97917" y="342976"/>
                  </a:lnTo>
                  <a:lnTo>
                    <a:pt x="97929" y="330415"/>
                  </a:lnTo>
                  <a:close/>
                </a:path>
                <a:path w="104139" h="728979">
                  <a:moveTo>
                    <a:pt x="99402" y="429006"/>
                  </a:moveTo>
                  <a:lnTo>
                    <a:pt x="94119" y="423722"/>
                  </a:lnTo>
                  <a:lnTo>
                    <a:pt x="87604" y="423722"/>
                  </a:lnTo>
                  <a:lnTo>
                    <a:pt x="64262" y="423722"/>
                  </a:lnTo>
                  <a:lnTo>
                    <a:pt x="64262" y="393877"/>
                  </a:lnTo>
                  <a:lnTo>
                    <a:pt x="58991" y="388594"/>
                  </a:lnTo>
                  <a:lnTo>
                    <a:pt x="45961" y="388594"/>
                  </a:lnTo>
                  <a:lnTo>
                    <a:pt x="40690" y="393877"/>
                  </a:lnTo>
                  <a:lnTo>
                    <a:pt x="40690" y="423722"/>
                  </a:lnTo>
                  <a:lnTo>
                    <a:pt x="10833" y="423722"/>
                  </a:lnTo>
                  <a:lnTo>
                    <a:pt x="5549" y="429006"/>
                  </a:lnTo>
                  <a:lnTo>
                    <a:pt x="5549" y="442023"/>
                  </a:lnTo>
                  <a:lnTo>
                    <a:pt x="10833" y="447306"/>
                  </a:lnTo>
                  <a:lnTo>
                    <a:pt x="40690" y="447306"/>
                  </a:lnTo>
                  <a:lnTo>
                    <a:pt x="40690" y="477151"/>
                  </a:lnTo>
                  <a:lnTo>
                    <a:pt x="45961" y="482434"/>
                  </a:lnTo>
                  <a:lnTo>
                    <a:pt x="58991" y="482434"/>
                  </a:lnTo>
                  <a:lnTo>
                    <a:pt x="64262" y="477151"/>
                  </a:lnTo>
                  <a:lnTo>
                    <a:pt x="64262" y="447306"/>
                  </a:lnTo>
                  <a:lnTo>
                    <a:pt x="94119" y="447306"/>
                  </a:lnTo>
                  <a:lnTo>
                    <a:pt x="99402" y="442023"/>
                  </a:lnTo>
                  <a:lnTo>
                    <a:pt x="99402" y="429006"/>
                  </a:lnTo>
                  <a:close/>
                </a:path>
                <a:path w="104139" h="728979">
                  <a:moveTo>
                    <a:pt x="103809" y="724560"/>
                  </a:moveTo>
                  <a:lnTo>
                    <a:pt x="101092" y="724560"/>
                  </a:lnTo>
                  <a:lnTo>
                    <a:pt x="101092" y="719480"/>
                  </a:lnTo>
                  <a:lnTo>
                    <a:pt x="64947" y="719480"/>
                  </a:lnTo>
                  <a:lnTo>
                    <a:pt x="64947" y="686460"/>
                  </a:lnTo>
                  <a:lnTo>
                    <a:pt x="62357" y="686460"/>
                  </a:lnTo>
                  <a:lnTo>
                    <a:pt x="62357" y="680110"/>
                  </a:lnTo>
                  <a:lnTo>
                    <a:pt x="64731" y="677722"/>
                  </a:lnTo>
                  <a:lnTo>
                    <a:pt x="64731" y="645756"/>
                  </a:lnTo>
                  <a:lnTo>
                    <a:pt x="96697" y="645756"/>
                  </a:lnTo>
                  <a:lnTo>
                    <a:pt x="102349" y="640105"/>
                  </a:lnTo>
                  <a:lnTo>
                    <a:pt x="102349" y="626173"/>
                  </a:lnTo>
                  <a:lnTo>
                    <a:pt x="96685" y="620509"/>
                  </a:lnTo>
                  <a:lnTo>
                    <a:pt x="89725" y="620509"/>
                  </a:lnTo>
                  <a:lnTo>
                    <a:pt x="64731" y="620509"/>
                  </a:lnTo>
                  <a:lnTo>
                    <a:pt x="64731" y="588543"/>
                  </a:lnTo>
                  <a:lnTo>
                    <a:pt x="59067" y="582891"/>
                  </a:lnTo>
                  <a:lnTo>
                    <a:pt x="64503" y="577456"/>
                  </a:lnTo>
                  <a:lnTo>
                    <a:pt x="64503" y="546544"/>
                  </a:lnTo>
                  <a:lnTo>
                    <a:pt x="95402" y="546544"/>
                  </a:lnTo>
                  <a:lnTo>
                    <a:pt x="100876" y="541083"/>
                  </a:lnTo>
                  <a:lnTo>
                    <a:pt x="100876" y="527583"/>
                  </a:lnTo>
                  <a:lnTo>
                    <a:pt x="95402" y="522122"/>
                  </a:lnTo>
                  <a:lnTo>
                    <a:pt x="88658" y="522122"/>
                  </a:lnTo>
                  <a:lnTo>
                    <a:pt x="64503" y="522122"/>
                  </a:lnTo>
                  <a:lnTo>
                    <a:pt x="64503" y="491210"/>
                  </a:lnTo>
                  <a:lnTo>
                    <a:pt x="59029" y="485749"/>
                  </a:lnTo>
                  <a:lnTo>
                    <a:pt x="45542" y="485749"/>
                  </a:lnTo>
                  <a:lnTo>
                    <a:pt x="40081" y="491210"/>
                  </a:lnTo>
                  <a:lnTo>
                    <a:pt x="40081" y="522122"/>
                  </a:lnTo>
                  <a:lnTo>
                    <a:pt x="9169" y="522122"/>
                  </a:lnTo>
                  <a:lnTo>
                    <a:pt x="3695" y="527583"/>
                  </a:lnTo>
                  <a:lnTo>
                    <a:pt x="3695" y="541083"/>
                  </a:lnTo>
                  <a:lnTo>
                    <a:pt x="9169" y="546544"/>
                  </a:lnTo>
                  <a:lnTo>
                    <a:pt x="40081" y="546544"/>
                  </a:lnTo>
                  <a:lnTo>
                    <a:pt x="40081" y="577456"/>
                  </a:lnTo>
                  <a:lnTo>
                    <a:pt x="45516" y="582891"/>
                  </a:lnTo>
                  <a:lnTo>
                    <a:pt x="45135" y="582891"/>
                  </a:lnTo>
                  <a:lnTo>
                    <a:pt x="39471" y="588556"/>
                  </a:lnTo>
                  <a:lnTo>
                    <a:pt x="39471" y="620509"/>
                  </a:lnTo>
                  <a:lnTo>
                    <a:pt x="7505" y="620509"/>
                  </a:lnTo>
                  <a:lnTo>
                    <a:pt x="1854" y="626173"/>
                  </a:lnTo>
                  <a:lnTo>
                    <a:pt x="1854" y="640105"/>
                  </a:lnTo>
                  <a:lnTo>
                    <a:pt x="7518" y="645756"/>
                  </a:lnTo>
                  <a:lnTo>
                    <a:pt x="39471" y="645756"/>
                  </a:lnTo>
                  <a:lnTo>
                    <a:pt x="39471" y="677722"/>
                  </a:lnTo>
                  <a:lnTo>
                    <a:pt x="41859" y="680110"/>
                  </a:lnTo>
                  <a:lnTo>
                    <a:pt x="41452" y="680110"/>
                  </a:lnTo>
                  <a:lnTo>
                    <a:pt x="41452" y="686460"/>
                  </a:lnTo>
                  <a:lnTo>
                    <a:pt x="38862" y="686460"/>
                  </a:lnTo>
                  <a:lnTo>
                    <a:pt x="38862" y="719480"/>
                  </a:lnTo>
                  <a:lnTo>
                    <a:pt x="2717" y="719480"/>
                  </a:lnTo>
                  <a:lnTo>
                    <a:pt x="2717" y="724560"/>
                  </a:lnTo>
                  <a:lnTo>
                    <a:pt x="0" y="724560"/>
                  </a:lnTo>
                  <a:lnTo>
                    <a:pt x="0" y="728370"/>
                  </a:lnTo>
                  <a:lnTo>
                    <a:pt x="103809" y="728370"/>
                  </a:lnTo>
                  <a:lnTo>
                    <a:pt x="103809" y="72456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9" name="object 40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39697" y="9461925"/>
              <a:ext cx="77190" cy="77189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41536" y="9364769"/>
              <a:ext cx="73882" cy="73882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643392" y="9267625"/>
              <a:ext cx="70550" cy="70550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45250" y="9170475"/>
              <a:ext cx="67222" cy="67216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7093" y="9073325"/>
              <a:ext cx="63902" cy="63895"/>
            </a:xfrm>
            <a:prstGeom prst="rect">
              <a:avLst/>
            </a:prstGeom>
          </p:spPr>
        </p:pic>
        <p:sp>
          <p:nvSpPr>
            <p:cNvPr id="414" name="object 414"/>
            <p:cNvSpPr/>
            <p:nvPr/>
          </p:nvSpPr>
          <p:spPr>
            <a:xfrm>
              <a:off x="3648964" y="8781897"/>
              <a:ext cx="60960" cy="255270"/>
            </a:xfrm>
            <a:custGeom>
              <a:avLst/>
              <a:gdLst/>
              <a:ahLst/>
              <a:cxnLst/>
              <a:rect l="l" t="t" r="r" b="b"/>
              <a:pathLst>
                <a:path w="60960" h="255270">
                  <a:moveTo>
                    <a:pt x="57607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888" y="3035"/>
                  </a:lnTo>
                  <a:lnTo>
                    <a:pt x="23888" y="20180"/>
                  </a:lnTo>
                  <a:lnTo>
                    <a:pt x="6743" y="20180"/>
                  </a:lnTo>
                  <a:lnTo>
                    <a:pt x="3708" y="23202"/>
                  </a:lnTo>
                  <a:lnTo>
                    <a:pt x="3708" y="30683"/>
                  </a:lnTo>
                  <a:lnTo>
                    <a:pt x="6743" y="33718"/>
                  </a:lnTo>
                  <a:lnTo>
                    <a:pt x="23888" y="33718"/>
                  </a:lnTo>
                  <a:lnTo>
                    <a:pt x="23888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07" y="30683"/>
                  </a:lnTo>
                  <a:lnTo>
                    <a:pt x="57607" y="23202"/>
                  </a:lnTo>
                  <a:close/>
                </a:path>
                <a:path w="60960" h="255270">
                  <a:moveTo>
                    <a:pt x="59080" y="121780"/>
                  </a:moveTo>
                  <a:lnTo>
                    <a:pt x="55867" y="118567"/>
                  </a:lnTo>
                  <a:lnTo>
                    <a:pt x="51892" y="118567"/>
                  </a:lnTo>
                  <a:lnTo>
                    <a:pt x="37655" y="118567"/>
                  </a:lnTo>
                  <a:lnTo>
                    <a:pt x="37655" y="100368"/>
                  </a:lnTo>
                  <a:lnTo>
                    <a:pt x="34429" y="97142"/>
                  </a:lnTo>
                  <a:lnTo>
                    <a:pt x="26492" y="97142"/>
                  </a:lnTo>
                  <a:lnTo>
                    <a:pt x="23279" y="100368"/>
                  </a:lnTo>
                  <a:lnTo>
                    <a:pt x="23279" y="118567"/>
                  </a:lnTo>
                  <a:lnTo>
                    <a:pt x="5067" y="118567"/>
                  </a:lnTo>
                  <a:lnTo>
                    <a:pt x="1854" y="121780"/>
                  </a:lnTo>
                  <a:lnTo>
                    <a:pt x="1854" y="129730"/>
                  </a:lnTo>
                  <a:lnTo>
                    <a:pt x="5067" y="132943"/>
                  </a:lnTo>
                  <a:lnTo>
                    <a:pt x="23279" y="132943"/>
                  </a:lnTo>
                  <a:lnTo>
                    <a:pt x="23279" y="151155"/>
                  </a:lnTo>
                  <a:lnTo>
                    <a:pt x="26492" y="154368"/>
                  </a:lnTo>
                  <a:lnTo>
                    <a:pt x="34429" y="154368"/>
                  </a:lnTo>
                  <a:lnTo>
                    <a:pt x="37655" y="151155"/>
                  </a:lnTo>
                  <a:lnTo>
                    <a:pt x="37655" y="132943"/>
                  </a:lnTo>
                  <a:lnTo>
                    <a:pt x="55854" y="132943"/>
                  </a:lnTo>
                  <a:lnTo>
                    <a:pt x="59080" y="129730"/>
                  </a:lnTo>
                  <a:lnTo>
                    <a:pt x="59080" y="121780"/>
                  </a:lnTo>
                  <a:close/>
                </a:path>
                <a:path w="60960" h="255270">
                  <a:moveTo>
                    <a:pt x="60553" y="220370"/>
                  </a:moveTo>
                  <a:lnTo>
                    <a:pt x="57150" y="216966"/>
                  </a:lnTo>
                  <a:lnTo>
                    <a:pt x="52946" y="216966"/>
                  </a:lnTo>
                  <a:lnTo>
                    <a:pt x="37884" y="216966"/>
                  </a:lnTo>
                  <a:lnTo>
                    <a:pt x="37884" y="197700"/>
                  </a:lnTo>
                  <a:lnTo>
                    <a:pt x="34480" y="194297"/>
                  </a:lnTo>
                  <a:lnTo>
                    <a:pt x="26073" y="194297"/>
                  </a:lnTo>
                  <a:lnTo>
                    <a:pt x="22669" y="197700"/>
                  </a:lnTo>
                  <a:lnTo>
                    <a:pt x="22669" y="216966"/>
                  </a:lnTo>
                  <a:lnTo>
                    <a:pt x="3403" y="216966"/>
                  </a:lnTo>
                  <a:lnTo>
                    <a:pt x="0" y="220370"/>
                  </a:lnTo>
                  <a:lnTo>
                    <a:pt x="0" y="228777"/>
                  </a:lnTo>
                  <a:lnTo>
                    <a:pt x="3403" y="232181"/>
                  </a:lnTo>
                  <a:lnTo>
                    <a:pt x="22669" y="232181"/>
                  </a:lnTo>
                  <a:lnTo>
                    <a:pt x="22669" y="251447"/>
                  </a:lnTo>
                  <a:lnTo>
                    <a:pt x="26073" y="254850"/>
                  </a:lnTo>
                  <a:lnTo>
                    <a:pt x="34480" y="254850"/>
                  </a:lnTo>
                  <a:lnTo>
                    <a:pt x="37884" y="251447"/>
                  </a:lnTo>
                  <a:lnTo>
                    <a:pt x="37884" y="232181"/>
                  </a:lnTo>
                  <a:lnTo>
                    <a:pt x="57150" y="232181"/>
                  </a:lnTo>
                  <a:lnTo>
                    <a:pt x="60553" y="228777"/>
                  </a:lnTo>
                  <a:lnTo>
                    <a:pt x="60553" y="22037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5" name="object 415"/>
          <p:cNvSpPr/>
          <p:nvPr/>
        </p:nvSpPr>
        <p:spPr>
          <a:xfrm>
            <a:off x="3654521" y="868473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656377" y="858758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658241" y="84904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0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660099" y="8393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9" name="object 419"/>
          <p:cNvGrpSpPr/>
          <p:nvPr/>
        </p:nvGrpSpPr>
        <p:grpSpPr>
          <a:xfrm>
            <a:off x="3830356" y="8709377"/>
            <a:ext cx="100965" cy="1577975"/>
            <a:chOff x="3830356" y="8709377"/>
            <a:chExt cx="100965" cy="1577975"/>
          </a:xfrm>
        </p:grpSpPr>
        <p:sp>
          <p:nvSpPr>
            <p:cNvPr id="420" name="object 420"/>
            <p:cNvSpPr/>
            <p:nvPr/>
          </p:nvSpPr>
          <p:spPr>
            <a:xfrm>
              <a:off x="3830345" y="9441408"/>
              <a:ext cx="100965" cy="845819"/>
            </a:xfrm>
            <a:custGeom>
              <a:avLst/>
              <a:gdLst/>
              <a:ahLst/>
              <a:cxnLst/>
              <a:rect l="l" t="t" r="r" b="b"/>
              <a:pathLst>
                <a:path w="100964" h="845820">
                  <a:moveTo>
                    <a:pt x="88722" y="42075"/>
                  </a:moveTo>
                  <a:lnTo>
                    <a:pt x="88709" y="31813"/>
                  </a:lnTo>
                  <a:lnTo>
                    <a:pt x="84556" y="27660"/>
                  </a:lnTo>
                  <a:lnTo>
                    <a:pt x="79438" y="27660"/>
                  </a:lnTo>
                  <a:lnTo>
                    <a:pt x="61061" y="27660"/>
                  </a:lnTo>
                  <a:lnTo>
                    <a:pt x="61061" y="4165"/>
                  </a:lnTo>
                  <a:lnTo>
                    <a:pt x="56908" y="0"/>
                  </a:lnTo>
                  <a:lnTo>
                    <a:pt x="46647" y="0"/>
                  </a:lnTo>
                  <a:lnTo>
                    <a:pt x="42494" y="4165"/>
                  </a:lnTo>
                  <a:lnTo>
                    <a:pt x="42494" y="27660"/>
                  </a:lnTo>
                  <a:lnTo>
                    <a:pt x="18999" y="27660"/>
                  </a:lnTo>
                  <a:lnTo>
                    <a:pt x="14833" y="31813"/>
                  </a:lnTo>
                  <a:lnTo>
                    <a:pt x="14833" y="42075"/>
                  </a:lnTo>
                  <a:lnTo>
                    <a:pt x="18986" y="46228"/>
                  </a:lnTo>
                  <a:lnTo>
                    <a:pt x="42494" y="46228"/>
                  </a:lnTo>
                  <a:lnTo>
                    <a:pt x="42494" y="69723"/>
                  </a:lnTo>
                  <a:lnTo>
                    <a:pt x="46647" y="73888"/>
                  </a:lnTo>
                  <a:lnTo>
                    <a:pt x="56908" y="73888"/>
                  </a:lnTo>
                  <a:lnTo>
                    <a:pt x="61061" y="69735"/>
                  </a:lnTo>
                  <a:lnTo>
                    <a:pt x="61061" y="46228"/>
                  </a:lnTo>
                  <a:lnTo>
                    <a:pt x="84556" y="46228"/>
                  </a:lnTo>
                  <a:lnTo>
                    <a:pt x="88722" y="42075"/>
                  </a:lnTo>
                  <a:close/>
                </a:path>
                <a:path w="100964" h="845820">
                  <a:moveTo>
                    <a:pt x="90182" y="124752"/>
                  </a:moveTo>
                  <a:lnTo>
                    <a:pt x="85839" y="120408"/>
                  </a:lnTo>
                  <a:lnTo>
                    <a:pt x="80479" y="120408"/>
                  </a:lnTo>
                  <a:lnTo>
                    <a:pt x="61277" y="120408"/>
                  </a:lnTo>
                  <a:lnTo>
                    <a:pt x="61277" y="95859"/>
                  </a:lnTo>
                  <a:lnTo>
                    <a:pt x="56934" y="91516"/>
                  </a:lnTo>
                  <a:lnTo>
                    <a:pt x="46228" y="91516"/>
                  </a:lnTo>
                  <a:lnTo>
                    <a:pt x="41884" y="95859"/>
                  </a:lnTo>
                  <a:lnTo>
                    <a:pt x="41884" y="120408"/>
                  </a:lnTo>
                  <a:lnTo>
                    <a:pt x="17322" y="120408"/>
                  </a:lnTo>
                  <a:lnTo>
                    <a:pt x="12992" y="124752"/>
                  </a:lnTo>
                  <a:lnTo>
                    <a:pt x="12992" y="135458"/>
                  </a:lnTo>
                  <a:lnTo>
                    <a:pt x="17335" y="139801"/>
                  </a:lnTo>
                  <a:lnTo>
                    <a:pt x="41884" y="139801"/>
                  </a:lnTo>
                  <a:lnTo>
                    <a:pt x="41884" y="164363"/>
                  </a:lnTo>
                  <a:lnTo>
                    <a:pt x="46228" y="168706"/>
                  </a:lnTo>
                  <a:lnTo>
                    <a:pt x="56946" y="168706"/>
                  </a:lnTo>
                  <a:lnTo>
                    <a:pt x="61277" y="164363"/>
                  </a:lnTo>
                  <a:lnTo>
                    <a:pt x="61277" y="139801"/>
                  </a:lnTo>
                  <a:lnTo>
                    <a:pt x="85839" y="139801"/>
                  </a:lnTo>
                  <a:lnTo>
                    <a:pt x="90182" y="135458"/>
                  </a:lnTo>
                  <a:lnTo>
                    <a:pt x="90182" y="124752"/>
                  </a:lnTo>
                  <a:close/>
                </a:path>
                <a:path w="100964" h="845820">
                  <a:moveTo>
                    <a:pt x="91655" y="217690"/>
                  </a:moveTo>
                  <a:lnTo>
                    <a:pt x="87134" y="213169"/>
                  </a:lnTo>
                  <a:lnTo>
                    <a:pt x="81534" y="213169"/>
                  </a:lnTo>
                  <a:lnTo>
                    <a:pt x="61518" y="213169"/>
                  </a:lnTo>
                  <a:lnTo>
                    <a:pt x="61518" y="187553"/>
                  </a:lnTo>
                  <a:lnTo>
                    <a:pt x="56984" y="183019"/>
                  </a:lnTo>
                  <a:lnTo>
                    <a:pt x="45808" y="183019"/>
                  </a:lnTo>
                  <a:lnTo>
                    <a:pt x="41275" y="187553"/>
                  </a:lnTo>
                  <a:lnTo>
                    <a:pt x="41275" y="213169"/>
                  </a:lnTo>
                  <a:lnTo>
                    <a:pt x="15659" y="213169"/>
                  </a:lnTo>
                  <a:lnTo>
                    <a:pt x="11137" y="217690"/>
                  </a:lnTo>
                  <a:lnTo>
                    <a:pt x="11137" y="228866"/>
                  </a:lnTo>
                  <a:lnTo>
                    <a:pt x="15659" y="233400"/>
                  </a:lnTo>
                  <a:lnTo>
                    <a:pt x="41275" y="233400"/>
                  </a:lnTo>
                  <a:lnTo>
                    <a:pt x="41275" y="259016"/>
                  </a:lnTo>
                  <a:lnTo>
                    <a:pt x="45808" y="263537"/>
                  </a:lnTo>
                  <a:lnTo>
                    <a:pt x="56984" y="263537"/>
                  </a:lnTo>
                  <a:lnTo>
                    <a:pt x="61518" y="259016"/>
                  </a:lnTo>
                  <a:lnTo>
                    <a:pt x="61518" y="233400"/>
                  </a:lnTo>
                  <a:lnTo>
                    <a:pt x="87134" y="233400"/>
                  </a:lnTo>
                  <a:lnTo>
                    <a:pt x="91655" y="228866"/>
                  </a:lnTo>
                  <a:lnTo>
                    <a:pt x="91655" y="217690"/>
                  </a:lnTo>
                  <a:close/>
                </a:path>
                <a:path w="100964" h="845820">
                  <a:moveTo>
                    <a:pt x="93129" y="310629"/>
                  </a:moveTo>
                  <a:lnTo>
                    <a:pt x="88417" y="305904"/>
                  </a:lnTo>
                  <a:lnTo>
                    <a:pt x="82600" y="305904"/>
                  </a:lnTo>
                  <a:lnTo>
                    <a:pt x="61747" y="305904"/>
                  </a:lnTo>
                  <a:lnTo>
                    <a:pt x="61747" y="279234"/>
                  </a:lnTo>
                  <a:lnTo>
                    <a:pt x="57023" y="274523"/>
                  </a:lnTo>
                  <a:lnTo>
                    <a:pt x="45389" y="274523"/>
                  </a:lnTo>
                  <a:lnTo>
                    <a:pt x="40665" y="279234"/>
                  </a:lnTo>
                  <a:lnTo>
                    <a:pt x="40665" y="305904"/>
                  </a:lnTo>
                  <a:lnTo>
                    <a:pt x="13995" y="305904"/>
                  </a:lnTo>
                  <a:lnTo>
                    <a:pt x="9271" y="310629"/>
                  </a:lnTo>
                  <a:lnTo>
                    <a:pt x="9271" y="322262"/>
                  </a:lnTo>
                  <a:lnTo>
                    <a:pt x="13995" y="326986"/>
                  </a:lnTo>
                  <a:lnTo>
                    <a:pt x="40665" y="326986"/>
                  </a:lnTo>
                  <a:lnTo>
                    <a:pt x="40665" y="353656"/>
                  </a:lnTo>
                  <a:lnTo>
                    <a:pt x="45389" y="358381"/>
                  </a:lnTo>
                  <a:lnTo>
                    <a:pt x="57023" y="358381"/>
                  </a:lnTo>
                  <a:lnTo>
                    <a:pt x="61747" y="353656"/>
                  </a:lnTo>
                  <a:lnTo>
                    <a:pt x="61747" y="326986"/>
                  </a:lnTo>
                  <a:lnTo>
                    <a:pt x="88417" y="326986"/>
                  </a:lnTo>
                  <a:lnTo>
                    <a:pt x="93129" y="322262"/>
                  </a:lnTo>
                  <a:lnTo>
                    <a:pt x="93129" y="310629"/>
                  </a:lnTo>
                  <a:close/>
                </a:path>
                <a:path w="100964" h="845820">
                  <a:moveTo>
                    <a:pt x="94602" y="403567"/>
                  </a:moveTo>
                  <a:lnTo>
                    <a:pt x="89700" y="398665"/>
                  </a:lnTo>
                  <a:lnTo>
                    <a:pt x="83642" y="398665"/>
                  </a:lnTo>
                  <a:lnTo>
                    <a:pt x="61963" y="398665"/>
                  </a:lnTo>
                  <a:lnTo>
                    <a:pt x="61963" y="370941"/>
                  </a:lnTo>
                  <a:lnTo>
                    <a:pt x="57061" y="366026"/>
                  </a:lnTo>
                  <a:lnTo>
                    <a:pt x="44958" y="366026"/>
                  </a:lnTo>
                  <a:lnTo>
                    <a:pt x="40055" y="370928"/>
                  </a:lnTo>
                  <a:lnTo>
                    <a:pt x="40055" y="398665"/>
                  </a:lnTo>
                  <a:lnTo>
                    <a:pt x="12319" y="398665"/>
                  </a:lnTo>
                  <a:lnTo>
                    <a:pt x="7416" y="403567"/>
                  </a:lnTo>
                  <a:lnTo>
                    <a:pt x="7416" y="415683"/>
                  </a:lnTo>
                  <a:lnTo>
                    <a:pt x="12319" y="420585"/>
                  </a:lnTo>
                  <a:lnTo>
                    <a:pt x="40055" y="420585"/>
                  </a:lnTo>
                  <a:lnTo>
                    <a:pt x="40055" y="448310"/>
                  </a:lnTo>
                  <a:lnTo>
                    <a:pt x="44958" y="453212"/>
                  </a:lnTo>
                  <a:lnTo>
                    <a:pt x="57061" y="453212"/>
                  </a:lnTo>
                  <a:lnTo>
                    <a:pt x="61963" y="448310"/>
                  </a:lnTo>
                  <a:lnTo>
                    <a:pt x="61963" y="420585"/>
                  </a:lnTo>
                  <a:lnTo>
                    <a:pt x="89700" y="420585"/>
                  </a:lnTo>
                  <a:lnTo>
                    <a:pt x="94602" y="415683"/>
                  </a:lnTo>
                  <a:lnTo>
                    <a:pt x="94602" y="403567"/>
                  </a:lnTo>
                  <a:close/>
                </a:path>
                <a:path w="100964" h="845820">
                  <a:moveTo>
                    <a:pt x="96075" y="496506"/>
                  </a:moveTo>
                  <a:lnTo>
                    <a:pt x="90982" y="491413"/>
                  </a:lnTo>
                  <a:lnTo>
                    <a:pt x="84696" y="491413"/>
                  </a:lnTo>
                  <a:lnTo>
                    <a:pt x="62191" y="491413"/>
                  </a:lnTo>
                  <a:lnTo>
                    <a:pt x="62191" y="462622"/>
                  </a:lnTo>
                  <a:lnTo>
                    <a:pt x="57099" y="457530"/>
                  </a:lnTo>
                  <a:lnTo>
                    <a:pt x="44551" y="457530"/>
                  </a:lnTo>
                  <a:lnTo>
                    <a:pt x="39458" y="462622"/>
                  </a:lnTo>
                  <a:lnTo>
                    <a:pt x="39458" y="491413"/>
                  </a:lnTo>
                  <a:lnTo>
                    <a:pt x="10668" y="491413"/>
                  </a:lnTo>
                  <a:lnTo>
                    <a:pt x="5575" y="496506"/>
                  </a:lnTo>
                  <a:lnTo>
                    <a:pt x="5575" y="509066"/>
                  </a:lnTo>
                  <a:lnTo>
                    <a:pt x="10668" y="514159"/>
                  </a:lnTo>
                  <a:lnTo>
                    <a:pt x="39458" y="514159"/>
                  </a:lnTo>
                  <a:lnTo>
                    <a:pt x="39458" y="542937"/>
                  </a:lnTo>
                  <a:lnTo>
                    <a:pt x="44551" y="548030"/>
                  </a:lnTo>
                  <a:lnTo>
                    <a:pt x="57099" y="548030"/>
                  </a:lnTo>
                  <a:lnTo>
                    <a:pt x="62191" y="542937"/>
                  </a:lnTo>
                  <a:lnTo>
                    <a:pt x="62191" y="514159"/>
                  </a:lnTo>
                  <a:lnTo>
                    <a:pt x="90982" y="514159"/>
                  </a:lnTo>
                  <a:lnTo>
                    <a:pt x="96075" y="509066"/>
                  </a:lnTo>
                  <a:lnTo>
                    <a:pt x="96075" y="496506"/>
                  </a:lnTo>
                  <a:close/>
                </a:path>
                <a:path w="100964" h="845820">
                  <a:moveTo>
                    <a:pt x="100495" y="775322"/>
                  </a:moveTo>
                  <a:lnTo>
                    <a:pt x="94843" y="769658"/>
                  </a:lnTo>
                  <a:lnTo>
                    <a:pt x="87858" y="769658"/>
                  </a:lnTo>
                  <a:lnTo>
                    <a:pt x="62877" y="769658"/>
                  </a:lnTo>
                  <a:lnTo>
                    <a:pt x="62877" y="737692"/>
                  </a:lnTo>
                  <a:lnTo>
                    <a:pt x="60032" y="734860"/>
                  </a:lnTo>
                  <a:lnTo>
                    <a:pt x="62649" y="732243"/>
                  </a:lnTo>
                  <a:lnTo>
                    <a:pt x="62649" y="701332"/>
                  </a:lnTo>
                  <a:lnTo>
                    <a:pt x="93560" y="701332"/>
                  </a:lnTo>
                  <a:lnTo>
                    <a:pt x="99021" y="695871"/>
                  </a:lnTo>
                  <a:lnTo>
                    <a:pt x="99021" y="682383"/>
                  </a:lnTo>
                  <a:lnTo>
                    <a:pt x="93548" y="676910"/>
                  </a:lnTo>
                  <a:lnTo>
                    <a:pt x="86817" y="676910"/>
                  </a:lnTo>
                  <a:lnTo>
                    <a:pt x="62649" y="676910"/>
                  </a:lnTo>
                  <a:lnTo>
                    <a:pt x="62649" y="645998"/>
                  </a:lnTo>
                  <a:lnTo>
                    <a:pt x="58331" y="641680"/>
                  </a:lnTo>
                  <a:lnTo>
                    <a:pt x="62420" y="637590"/>
                  </a:lnTo>
                  <a:lnTo>
                    <a:pt x="62420" y="607745"/>
                  </a:lnTo>
                  <a:lnTo>
                    <a:pt x="92265" y="607745"/>
                  </a:lnTo>
                  <a:lnTo>
                    <a:pt x="97548" y="602462"/>
                  </a:lnTo>
                  <a:lnTo>
                    <a:pt x="97548" y="589445"/>
                  </a:lnTo>
                  <a:lnTo>
                    <a:pt x="92265" y="584161"/>
                  </a:lnTo>
                  <a:lnTo>
                    <a:pt x="85763" y="584161"/>
                  </a:lnTo>
                  <a:lnTo>
                    <a:pt x="62420" y="584161"/>
                  </a:lnTo>
                  <a:lnTo>
                    <a:pt x="62420" y="554316"/>
                  </a:lnTo>
                  <a:lnTo>
                    <a:pt x="57137" y="549033"/>
                  </a:lnTo>
                  <a:lnTo>
                    <a:pt x="44119" y="549033"/>
                  </a:lnTo>
                  <a:lnTo>
                    <a:pt x="38836" y="554316"/>
                  </a:lnTo>
                  <a:lnTo>
                    <a:pt x="38836" y="584161"/>
                  </a:lnTo>
                  <a:lnTo>
                    <a:pt x="8991" y="584161"/>
                  </a:lnTo>
                  <a:lnTo>
                    <a:pt x="3708" y="589445"/>
                  </a:lnTo>
                  <a:lnTo>
                    <a:pt x="3708" y="602462"/>
                  </a:lnTo>
                  <a:lnTo>
                    <a:pt x="8991" y="607745"/>
                  </a:lnTo>
                  <a:lnTo>
                    <a:pt x="38836" y="607745"/>
                  </a:lnTo>
                  <a:lnTo>
                    <a:pt x="38836" y="637590"/>
                  </a:lnTo>
                  <a:lnTo>
                    <a:pt x="42735" y="641489"/>
                  </a:lnTo>
                  <a:lnTo>
                    <a:pt x="38227" y="645998"/>
                  </a:lnTo>
                  <a:lnTo>
                    <a:pt x="38227" y="676910"/>
                  </a:lnTo>
                  <a:lnTo>
                    <a:pt x="7315" y="676910"/>
                  </a:lnTo>
                  <a:lnTo>
                    <a:pt x="1854" y="682383"/>
                  </a:lnTo>
                  <a:lnTo>
                    <a:pt x="1854" y="695871"/>
                  </a:lnTo>
                  <a:lnTo>
                    <a:pt x="7315" y="701332"/>
                  </a:lnTo>
                  <a:lnTo>
                    <a:pt x="38227" y="701332"/>
                  </a:lnTo>
                  <a:lnTo>
                    <a:pt x="38227" y="732243"/>
                  </a:lnTo>
                  <a:lnTo>
                    <a:pt x="40640" y="734669"/>
                  </a:lnTo>
                  <a:lnTo>
                    <a:pt x="37617" y="737704"/>
                  </a:lnTo>
                  <a:lnTo>
                    <a:pt x="37617" y="769658"/>
                  </a:lnTo>
                  <a:lnTo>
                    <a:pt x="5651" y="769658"/>
                  </a:lnTo>
                  <a:lnTo>
                    <a:pt x="0" y="775322"/>
                  </a:lnTo>
                  <a:lnTo>
                    <a:pt x="0" y="789254"/>
                  </a:lnTo>
                  <a:lnTo>
                    <a:pt x="5664" y="794905"/>
                  </a:lnTo>
                  <a:lnTo>
                    <a:pt x="37617" y="794905"/>
                  </a:lnTo>
                  <a:lnTo>
                    <a:pt x="37617" y="826871"/>
                  </a:lnTo>
                  <a:lnTo>
                    <a:pt x="38569" y="827824"/>
                  </a:lnTo>
                  <a:lnTo>
                    <a:pt x="37007" y="829386"/>
                  </a:lnTo>
                  <a:lnTo>
                    <a:pt x="37007" y="845591"/>
                  </a:lnTo>
                  <a:lnTo>
                    <a:pt x="63106" y="845591"/>
                  </a:lnTo>
                  <a:lnTo>
                    <a:pt x="63106" y="829386"/>
                  </a:lnTo>
                  <a:lnTo>
                    <a:pt x="61734" y="828014"/>
                  </a:lnTo>
                  <a:lnTo>
                    <a:pt x="62877" y="826871"/>
                  </a:lnTo>
                  <a:lnTo>
                    <a:pt x="62877" y="794905"/>
                  </a:lnTo>
                  <a:lnTo>
                    <a:pt x="94843" y="794905"/>
                  </a:lnTo>
                  <a:lnTo>
                    <a:pt x="100495" y="789254"/>
                  </a:lnTo>
                  <a:lnTo>
                    <a:pt x="100495" y="77532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1" name="object 4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847042" y="9349907"/>
              <a:ext cx="70550" cy="70550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8900" y="9258400"/>
              <a:ext cx="67215" cy="67216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50737" y="9166893"/>
              <a:ext cx="63902" cy="63895"/>
            </a:xfrm>
            <a:prstGeom prst="rect">
              <a:avLst/>
            </a:prstGeom>
          </p:spPr>
        </p:pic>
        <p:sp>
          <p:nvSpPr>
            <p:cNvPr id="424" name="object 424"/>
            <p:cNvSpPr/>
            <p:nvPr/>
          </p:nvSpPr>
          <p:spPr>
            <a:xfrm>
              <a:off x="3852608" y="8709380"/>
              <a:ext cx="60960" cy="426720"/>
            </a:xfrm>
            <a:custGeom>
              <a:avLst/>
              <a:gdLst/>
              <a:ahLst/>
              <a:cxnLst/>
              <a:rect l="l" t="t" r="r" b="b"/>
              <a:pathLst>
                <a:path w="60960" h="426720">
                  <a:moveTo>
                    <a:pt x="54673" y="20345"/>
                  </a:moveTo>
                  <a:lnTo>
                    <a:pt x="52006" y="17691"/>
                  </a:lnTo>
                  <a:lnTo>
                    <a:pt x="48729" y="17691"/>
                  </a:lnTo>
                  <a:lnTo>
                    <a:pt x="36982" y="17691"/>
                  </a:lnTo>
                  <a:lnTo>
                    <a:pt x="36982" y="2667"/>
                  </a:lnTo>
                  <a:lnTo>
                    <a:pt x="34328" y="0"/>
                  </a:lnTo>
                  <a:lnTo>
                    <a:pt x="27762" y="0"/>
                  </a:lnTo>
                  <a:lnTo>
                    <a:pt x="25107" y="2667"/>
                  </a:lnTo>
                  <a:lnTo>
                    <a:pt x="25107" y="17691"/>
                  </a:lnTo>
                  <a:lnTo>
                    <a:pt x="10071" y="17691"/>
                  </a:lnTo>
                  <a:lnTo>
                    <a:pt x="7416" y="20345"/>
                  </a:lnTo>
                  <a:lnTo>
                    <a:pt x="7416" y="26911"/>
                  </a:lnTo>
                  <a:lnTo>
                    <a:pt x="10071" y="29565"/>
                  </a:lnTo>
                  <a:lnTo>
                    <a:pt x="25107" y="29565"/>
                  </a:lnTo>
                  <a:lnTo>
                    <a:pt x="25107" y="44602"/>
                  </a:lnTo>
                  <a:lnTo>
                    <a:pt x="27762" y="47256"/>
                  </a:lnTo>
                  <a:lnTo>
                    <a:pt x="34328" y="47256"/>
                  </a:lnTo>
                  <a:lnTo>
                    <a:pt x="36982" y="44602"/>
                  </a:lnTo>
                  <a:lnTo>
                    <a:pt x="36982" y="29565"/>
                  </a:lnTo>
                  <a:lnTo>
                    <a:pt x="52006" y="29565"/>
                  </a:lnTo>
                  <a:lnTo>
                    <a:pt x="54673" y="26911"/>
                  </a:lnTo>
                  <a:lnTo>
                    <a:pt x="54673" y="20345"/>
                  </a:lnTo>
                  <a:close/>
                </a:path>
                <a:path w="60960" h="426720">
                  <a:moveTo>
                    <a:pt x="56146" y="120307"/>
                  </a:moveTo>
                  <a:lnTo>
                    <a:pt x="56134" y="113284"/>
                  </a:lnTo>
                  <a:lnTo>
                    <a:pt x="53301" y="110439"/>
                  </a:lnTo>
                  <a:lnTo>
                    <a:pt x="49784" y="110439"/>
                  </a:lnTo>
                  <a:lnTo>
                    <a:pt x="37211" y="110439"/>
                  </a:lnTo>
                  <a:lnTo>
                    <a:pt x="37211" y="94348"/>
                  </a:lnTo>
                  <a:lnTo>
                    <a:pt x="34366" y="91503"/>
                  </a:lnTo>
                  <a:lnTo>
                    <a:pt x="27343" y="91503"/>
                  </a:lnTo>
                  <a:lnTo>
                    <a:pt x="24498" y="94348"/>
                  </a:lnTo>
                  <a:lnTo>
                    <a:pt x="24498" y="110439"/>
                  </a:lnTo>
                  <a:lnTo>
                    <a:pt x="8407" y="110439"/>
                  </a:lnTo>
                  <a:lnTo>
                    <a:pt x="5562" y="113284"/>
                  </a:lnTo>
                  <a:lnTo>
                    <a:pt x="5562" y="120307"/>
                  </a:lnTo>
                  <a:lnTo>
                    <a:pt x="8407" y="123151"/>
                  </a:lnTo>
                  <a:lnTo>
                    <a:pt x="24498" y="123151"/>
                  </a:lnTo>
                  <a:lnTo>
                    <a:pt x="24498" y="139242"/>
                  </a:lnTo>
                  <a:lnTo>
                    <a:pt x="27343" y="142087"/>
                  </a:lnTo>
                  <a:lnTo>
                    <a:pt x="34366" y="142087"/>
                  </a:lnTo>
                  <a:lnTo>
                    <a:pt x="37211" y="139242"/>
                  </a:lnTo>
                  <a:lnTo>
                    <a:pt x="37211" y="123151"/>
                  </a:lnTo>
                  <a:lnTo>
                    <a:pt x="53301" y="123151"/>
                  </a:lnTo>
                  <a:lnTo>
                    <a:pt x="56146" y="120307"/>
                  </a:lnTo>
                  <a:close/>
                </a:path>
                <a:path w="60960" h="426720">
                  <a:moveTo>
                    <a:pt x="57619" y="206222"/>
                  </a:moveTo>
                  <a:lnTo>
                    <a:pt x="54571" y="203200"/>
                  </a:lnTo>
                  <a:lnTo>
                    <a:pt x="50838" y="203200"/>
                  </a:lnTo>
                  <a:lnTo>
                    <a:pt x="37426" y="203200"/>
                  </a:lnTo>
                  <a:lnTo>
                    <a:pt x="37426" y="186055"/>
                  </a:lnTo>
                  <a:lnTo>
                    <a:pt x="34404" y="183019"/>
                  </a:lnTo>
                  <a:lnTo>
                    <a:pt x="26924" y="183019"/>
                  </a:lnTo>
                  <a:lnTo>
                    <a:pt x="23888" y="186055"/>
                  </a:lnTo>
                  <a:lnTo>
                    <a:pt x="23888" y="203200"/>
                  </a:lnTo>
                  <a:lnTo>
                    <a:pt x="6743" y="203200"/>
                  </a:lnTo>
                  <a:lnTo>
                    <a:pt x="3708" y="206222"/>
                  </a:lnTo>
                  <a:lnTo>
                    <a:pt x="3708" y="213702"/>
                  </a:lnTo>
                  <a:lnTo>
                    <a:pt x="6743" y="216738"/>
                  </a:lnTo>
                  <a:lnTo>
                    <a:pt x="23888" y="216738"/>
                  </a:lnTo>
                  <a:lnTo>
                    <a:pt x="23888" y="233883"/>
                  </a:lnTo>
                  <a:lnTo>
                    <a:pt x="26924" y="236918"/>
                  </a:lnTo>
                  <a:lnTo>
                    <a:pt x="34404" y="236918"/>
                  </a:lnTo>
                  <a:lnTo>
                    <a:pt x="37426" y="233883"/>
                  </a:lnTo>
                  <a:lnTo>
                    <a:pt x="37426" y="216738"/>
                  </a:lnTo>
                  <a:lnTo>
                    <a:pt x="54571" y="216738"/>
                  </a:lnTo>
                  <a:lnTo>
                    <a:pt x="57607" y="213702"/>
                  </a:lnTo>
                  <a:lnTo>
                    <a:pt x="57619" y="206222"/>
                  </a:lnTo>
                  <a:close/>
                </a:path>
                <a:path w="60960" h="426720">
                  <a:moveTo>
                    <a:pt x="59080" y="299161"/>
                  </a:moveTo>
                  <a:lnTo>
                    <a:pt x="55867" y="295935"/>
                  </a:lnTo>
                  <a:lnTo>
                    <a:pt x="51892" y="295935"/>
                  </a:lnTo>
                  <a:lnTo>
                    <a:pt x="37668" y="295935"/>
                  </a:lnTo>
                  <a:lnTo>
                    <a:pt x="37668" y="277736"/>
                  </a:lnTo>
                  <a:lnTo>
                    <a:pt x="34442" y="274523"/>
                  </a:lnTo>
                  <a:lnTo>
                    <a:pt x="26504" y="274523"/>
                  </a:lnTo>
                  <a:lnTo>
                    <a:pt x="23279" y="277736"/>
                  </a:lnTo>
                  <a:lnTo>
                    <a:pt x="23279" y="295935"/>
                  </a:lnTo>
                  <a:lnTo>
                    <a:pt x="5080" y="295935"/>
                  </a:lnTo>
                  <a:lnTo>
                    <a:pt x="1854" y="299161"/>
                  </a:lnTo>
                  <a:lnTo>
                    <a:pt x="1854" y="307098"/>
                  </a:lnTo>
                  <a:lnTo>
                    <a:pt x="5080" y="310324"/>
                  </a:lnTo>
                  <a:lnTo>
                    <a:pt x="23279" y="310324"/>
                  </a:lnTo>
                  <a:lnTo>
                    <a:pt x="23279" y="328523"/>
                  </a:lnTo>
                  <a:lnTo>
                    <a:pt x="26504" y="331749"/>
                  </a:lnTo>
                  <a:lnTo>
                    <a:pt x="34442" y="331749"/>
                  </a:lnTo>
                  <a:lnTo>
                    <a:pt x="37668" y="328523"/>
                  </a:lnTo>
                  <a:lnTo>
                    <a:pt x="37668" y="310324"/>
                  </a:lnTo>
                  <a:lnTo>
                    <a:pt x="55867" y="310324"/>
                  </a:lnTo>
                  <a:lnTo>
                    <a:pt x="59080" y="307098"/>
                  </a:lnTo>
                  <a:lnTo>
                    <a:pt x="59080" y="299161"/>
                  </a:lnTo>
                  <a:close/>
                </a:path>
                <a:path w="60960" h="426720">
                  <a:moveTo>
                    <a:pt x="60566" y="392099"/>
                  </a:moveTo>
                  <a:lnTo>
                    <a:pt x="57150" y="388683"/>
                  </a:lnTo>
                  <a:lnTo>
                    <a:pt x="52946" y="388683"/>
                  </a:lnTo>
                  <a:lnTo>
                    <a:pt x="37896" y="388683"/>
                  </a:lnTo>
                  <a:lnTo>
                    <a:pt x="37896" y="369430"/>
                  </a:lnTo>
                  <a:lnTo>
                    <a:pt x="34480" y="366014"/>
                  </a:lnTo>
                  <a:lnTo>
                    <a:pt x="26073" y="366014"/>
                  </a:lnTo>
                  <a:lnTo>
                    <a:pt x="22669" y="369430"/>
                  </a:lnTo>
                  <a:lnTo>
                    <a:pt x="22669" y="388683"/>
                  </a:lnTo>
                  <a:lnTo>
                    <a:pt x="3403" y="388683"/>
                  </a:lnTo>
                  <a:lnTo>
                    <a:pt x="0" y="392099"/>
                  </a:lnTo>
                  <a:lnTo>
                    <a:pt x="0" y="400507"/>
                  </a:lnTo>
                  <a:lnTo>
                    <a:pt x="3403" y="403910"/>
                  </a:lnTo>
                  <a:lnTo>
                    <a:pt x="22669" y="403910"/>
                  </a:lnTo>
                  <a:lnTo>
                    <a:pt x="22669" y="423176"/>
                  </a:lnTo>
                  <a:lnTo>
                    <a:pt x="26073" y="426580"/>
                  </a:lnTo>
                  <a:lnTo>
                    <a:pt x="34480" y="426580"/>
                  </a:lnTo>
                  <a:lnTo>
                    <a:pt x="37896" y="423176"/>
                  </a:lnTo>
                  <a:lnTo>
                    <a:pt x="37896" y="403910"/>
                  </a:lnTo>
                  <a:lnTo>
                    <a:pt x="57162" y="403910"/>
                  </a:lnTo>
                  <a:lnTo>
                    <a:pt x="60566" y="400507"/>
                  </a:lnTo>
                  <a:lnTo>
                    <a:pt x="60566" y="392099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5" name="object 425"/>
          <p:cNvGrpSpPr/>
          <p:nvPr/>
        </p:nvGrpSpPr>
        <p:grpSpPr>
          <a:xfrm>
            <a:off x="4034006" y="9009284"/>
            <a:ext cx="100965" cy="1278255"/>
            <a:chOff x="4034006" y="9009284"/>
            <a:chExt cx="100965" cy="1278255"/>
          </a:xfrm>
        </p:grpSpPr>
        <p:sp>
          <p:nvSpPr>
            <p:cNvPr id="426" name="object 426"/>
            <p:cNvSpPr/>
            <p:nvPr/>
          </p:nvSpPr>
          <p:spPr>
            <a:xfrm>
              <a:off x="4034002" y="9351327"/>
              <a:ext cx="100965" cy="935990"/>
            </a:xfrm>
            <a:custGeom>
              <a:avLst/>
              <a:gdLst/>
              <a:ahLst/>
              <a:cxnLst/>
              <a:rect l="l" t="t" r="r" b="b"/>
              <a:pathLst>
                <a:path w="100964" h="935990">
                  <a:moveTo>
                    <a:pt x="85763" y="28943"/>
                  </a:moveTo>
                  <a:lnTo>
                    <a:pt x="81978" y="25158"/>
                  </a:lnTo>
                  <a:lnTo>
                    <a:pt x="77317" y="25158"/>
                  </a:lnTo>
                  <a:lnTo>
                    <a:pt x="60591" y="25158"/>
                  </a:lnTo>
                  <a:lnTo>
                    <a:pt x="60591" y="3771"/>
                  </a:lnTo>
                  <a:lnTo>
                    <a:pt x="56819" y="0"/>
                  </a:lnTo>
                  <a:lnTo>
                    <a:pt x="47485" y="0"/>
                  </a:lnTo>
                  <a:lnTo>
                    <a:pt x="43700" y="3771"/>
                  </a:lnTo>
                  <a:lnTo>
                    <a:pt x="43700" y="25158"/>
                  </a:lnTo>
                  <a:lnTo>
                    <a:pt x="22326" y="25158"/>
                  </a:lnTo>
                  <a:lnTo>
                    <a:pt x="18542" y="28943"/>
                  </a:lnTo>
                  <a:lnTo>
                    <a:pt x="18542" y="38265"/>
                  </a:lnTo>
                  <a:lnTo>
                    <a:pt x="22326" y="42049"/>
                  </a:lnTo>
                  <a:lnTo>
                    <a:pt x="43700" y="42049"/>
                  </a:lnTo>
                  <a:lnTo>
                    <a:pt x="43700" y="63436"/>
                  </a:lnTo>
                  <a:lnTo>
                    <a:pt x="47485" y="67208"/>
                  </a:lnTo>
                  <a:lnTo>
                    <a:pt x="56819" y="67208"/>
                  </a:lnTo>
                  <a:lnTo>
                    <a:pt x="60591" y="63436"/>
                  </a:lnTo>
                  <a:lnTo>
                    <a:pt x="60591" y="42049"/>
                  </a:lnTo>
                  <a:lnTo>
                    <a:pt x="81978" y="42049"/>
                  </a:lnTo>
                  <a:lnTo>
                    <a:pt x="85763" y="38265"/>
                  </a:lnTo>
                  <a:lnTo>
                    <a:pt x="85763" y="28943"/>
                  </a:lnTo>
                  <a:close/>
                </a:path>
                <a:path w="100964" h="935990">
                  <a:moveTo>
                    <a:pt x="87236" y="125679"/>
                  </a:moveTo>
                  <a:lnTo>
                    <a:pt x="87223" y="115887"/>
                  </a:lnTo>
                  <a:lnTo>
                    <a:pt x="83261" y="111912"/>
                  </a:lnTo>
                  <a:lnTo>
                    <a:pt x="78371" y="111912"/>
                  </a:lnTo>
                  <a:lnTo>
                    <a:pt x="60820" y="111912"/>
                  </a:lnTo>
                  <a:lnTo>
                    <a:pt x="60820" y="89471"/>
                  </a:lnTo>
                  <a:lnTo>
                    <a:pt x="56857" y="85509"/>
                  </a:lnTo>
                  <a:lnTo>
                    <a:pt x="47066" y="85509"/>
                  </a:lnTo>
                  <a:lnTo>
                    <a:pt x="43091" y="89471"/>
                  </a:lnTo>
                  <a:lnTo>
                    <a:pt x="43091" y="111912"/>
                  </a:lnTo>
                  <a:lnTo>
                    <a:pt x="20650" y="111912"/>
                  </a:lnTo>
                  <a:lnTo>
                    <a:pt x="16687" y="115887"/>
                  </a:lnTo>
                  <a:lnTo>
                    <a:pt x="16687" y="125679"/>
                  </a:lnTo>
                  <a:lnTo>
                    <a:pt x="20650" y="129641"/>
                  </a:lnTo>
                  <a:lnTo>
                    <a:pt x="43091" y="129641"/>
                  </a:lnTo>
                  <a:lnTo>
                    <a:pt x="43091" y="152082"/>
                  </a:lnTo>
                  <a:lnTo>
                    <a:pt x="47066" y="156057"/>
                  </a:lnTo>
                  <a:lnTo>
                    <a:pt x="56857" y="156057"/>
                  </a:lnTo>
                  <a:lnTo>
                    <a:pt x="60820" y="152082"/>
                  </a:lnTo>
                  <a:lnTo>
                    <a:pt x="60820" y="129641"/>
                  </a:lnTo>
                  <a:lnTo>
                    <a:pt x="83261" y="129641"/>
                  </a:lnTo>
                  <a:lnTo>
                    <a:pt x="87236" y="125679"/>
                  </a:lnTo>
                  <a:close/>
                </a:path>
                <a:path w="100964" h="935990">
                  <a:moveTo>
                    <a:pt x="88709" y="202831"/>
                  </a:moveTo>
                  <a:lnTo>
                    <a:pt x="84556" y="198678"/>
                  </a:lnTo>
                  <a:lnTo>
                    <a:pt x="79413" y="198678"/>
                  </a:lnTo>
                  <a:lnTo>
                    <a:pt x="61048" y="198678"/>
                  </a:lnTo>
                  <a:lnTo>
                    <a:pt x="61048" y="175171"/>
                  </a:lnTo>
                  <a:lnTo>
                    <a:pt x="56896" y="171018"/>
                  </a:lnTo>
                  <a:lnTo>
                    <a:pt x="46634" y="171018"/>
                  </a:lnTo>
                  <a:lnTo>
                    <a:pt x="42481" y="175171"/>
                  </a:lnTo>
                  <a:lnTo>
                    <a:pt x="42481" y="198678"/>
                  </a:lnTo>
                  <a:lnTo>
                    <a:pt x="18986" y="198678"/>
                  </a:lnTo>
                  <a:lnTo>
                    <a:pt x="14820" y="202831"/>
                  </a:lnTo>
                  <a:lnTo>
                    <a:pt x="14820" y="213093"/>
                  </a:lnTo>
                  <a:lnTo>
                    <a:pt x="18973" y="217246"/>
                  </a:lnTo>
                  <a:lnTo>
                    <a:pt x="42481" y="217246"/>
                  </a:lnTo>
                  <a:lnTo>
                    <a:pt x="42481" y="240741"/>
                  </a:lnTo>
                  <a:lnTo>
                    <a:pt x="46634" y="244894"/>
                  </a:lnTo>
                  <a:lnTo>
                    <a:pt x="56896" y="244894"/>
                  </a:lnTo>
                  <a:lnTo>
                    <a:pt x="61048" y="240741"/>
                  </a:lnTo>
                  <a:lnTo>
                    <a:pt x="61048" y="217246"/>
                  </a:lnTo>
                  <a:lnTo>
                    <a:pt x="84543" y="217246"/>
                  </a:lnTo>
                  <a:lnTo>
                    <a:pt x="88709" y="213093"/>
                  </a:lnTo>
                  <a:lnTo>
                    <a:pt x="88709" y="202831"/>
                  </a:lnTo>
                  <a:close/>
                </a:path>
                <a:path w="100964" h="935990">
                  <a:moveTo>
                    <a:pt x="90170" y="289775"/>
                  </a:moveTo>
                  <a:lnTo>
                    <a:pt x="85826" y="285432"/>
                  </a:lnTo>
                  <a:lnTo>
                    <a:pt x="80479" y="285432"/>
                  </a:lnTo>
                  <a:lnTo>
                    <a:pt x="61277" y="285432"/>
                  </a:lnTo>
                  <a:lnTo>
                    <a:pt x="61277" y="260870"/>
                  </a:lnTo>
                  <a:lnTo>
                    <a:pt x="56934" y="256527"/>
                  </a:lnTo>
                  <a:lnTo>
                    <a:pt x="46228" y="256527"/>
                  </a:lnTo>
                  <a:lnTo>
                    <a:pt x="41884" y="260870"/>
                  </a:lnTo>
                  <a:lnTo>
                    <a:pt x="41884" y="285432"/>
                  </a:lnTo>
                  <a:lnTo>
                    <a:pt x="17322" y="285432"/>
                  </a:lnTo>
                  <a:lnTo>
                    <a:pt x="12979" y="289775"/>
                  </a:lnTo>
                  <a:lnTo>
                    <a:pt x="12979" y="300494"/>
                  </a:lnTo>
                  <a:lnTo>
                    <a:pt x="17322" y="304825"/>
                  </a:lnTo>
                  <a:lnTo>
                    <a:pt x="41884" y="304825"/>
                  </a:lnTo>
                  <a:lnTo>
                    <a:pt x="41884" y="329374"/>
                  </a:lnTo>
                  <a:lnTo>
                    <a:pt x="46228" y="333717"/>
                  </a:lnTo>
                  <a:lnTo>
                    <a:pt x="56934" y="333717"/>
                  </a:lnTo>
                  <a:lnTo>
                    <a:pt x="61277" y="329374"/>
                  </a:lnTo>
                  <a:lnTo>
                    <a:pt x="61277" y="304825"/>
                  </a:lnTo>
                  <a:lnTo>
                    <a:pt x="85826" y="304825"/>
                  </a:lnTo>
                  <a:lnTo>
                    <a:pt x="90170" y="300482"/>
                  </a:lnTo>
                  <a:lnTo>
                    <a:pt x="90170" y="289775"/>
                  </a:lnTo>
                  <a:close/>
                </a:path>
                <a:path w="100964" h="935990">
                  <a:moveTo>
                    <a:pt x="91655" y="376720"/>
                  </a:moveTo>
                  <a:lnTo>
                    <a:pt x="87122" y="372186"/>
                  </a:lnTo>
                  <a:lnTo>
                    <a:pt x="81534" y="372186"/>
                  </a:lnTo>
                  <a:lnTo>
                    <a:pt x="61506" y="372186"/>
                  </a:lnTo>
                  <a:lnTo>
                    <a:pt x="61506" y="346570"/>
                  </a:lnTo>
                  <a:lnTo>
                    <a:pt x="56984" y="342049"/>
                  </a:lnTo>
                  <a:lnTo>
                    <a:pt x="45796" y="342049"/>
                  </a:lnTo>
                  <a:lnTo>
                    <a:pt x="41275" y="346570"/>
                  </a:lnTo>
                  <a:lnTo>
                    <a:pt x="41275" y="372186"/>
                  </a:lnTo>
                  <a:lnTo>
                    <a:pt x="15659" y="372186"/>
                  </a:lnTo>
                  <a:lnTo>
                    <a:pt x="11125" y="376720"/>
                  </a:lnTo>
                  <a:lnTo>
                    <a:pt x="11125" y="387896"/>
                  </a:lnTo>
                  <a:lnTo>
                    <a:pt x="15659" y="392417"/>
                  </a:lnTo>
                  <a:lnTo>
                    <a:pt x="41275" y="392417"/>
                  </a:lnTo>
                  <a:lnTo>
                    <a:pt x="41275" y="418033"/>
                  </a:lnTo>
                  <a:lnTo>
                    <a:pt x="45796" y="422567"/>
                  </a:lnTo>
                  <a:lnTo>
                    <a:pt x="56984" y="422567"/>
                  </a:lnTo>
                  <a:lnTo>
                    <a:pt x="61506" y="418033"/>
                  </a:lnTo>
                  <a:lnTo>
                    <a:pt x="61506" y="392417"/>
                  </a:lnTo>
                  <a:lnTo>
                    <a:pt x="87122" y="392417"/>
                  </a:lnTo>
                  <a:lnTo>
                    <a:pt x="91655" y="387896"/>
                  </a:lnTo>
                  <a:lnTo>
                    <a:pt x="91655" y="376720"/>
                  </a:lnTo>
                  <a:close/>
                </a:path>
                <a:path w="100964" h="935990">
                  <a:moveTo>
                    <a:pt x="93116" y="463651"/>
                  </a:moveTo>
                  <a:lnTo>
                    <a:pt x="88404" y="458939"/>
                  </a:lnTo>
                  <a:lnTo>
                    <a:pt x="82588" y="458939"/>
                  </a:lnTo>
                  <a:lnTo>
                    <a:pt x="61734" y="458939"/>
                  </a:lnTo>
                  <a:lnTo>
                    <a:pt x="61734" y="432269"/>
                  </a:lnTo>
                  <a:lnTo>
                    <a:pt x="57010" y="427545"/>
                  </a:lnTo>
                  <a:lnTo>
                    <a:pt x="45377" y="427545"/>
                  </a:lnTo>
                  <a:lnTo>
                    <a:pt x="40652" y="432269"/>
                  </a:lnTo>
                  <a:lnTo>
                    <a:pt x="40652" y="458939"/>
                  </a:lnTo>
                  <a:lnTo>
                    <a:pt x="13982" y="458939"/>
                  </a:lnTo>
                  <a:lnTo>
                    <a:pt x="9258" y="463651"/>
                  </a:lnTo>
                  <a:lnTo>
                    <a:pt x="9258" y="475297"/>
                  </a:lnTo>
                  <a:lnTo>
                    <a:pt x="13982" y="480009"/>
                  </a:lnTo>
                  <a:lnTo>
                    <a:pt x="40652" y="480009"/>
                  </a:lnTo>
                  <a:lnTo>
                    <a:pt x="40652" y="506679"/>
                  </a:lnTo>
                  <a:lnTo>
                    <a:pt x="45377" y="511403"/>
                  </a:lnTo>
                  <a:lnTo>
                    <a:pt x="57010" y="511403"/>
                  </a:lnTo>
                  <a:lnTo>
                    <a:pt x="61734" y="506679"/>
                  </a:lnTo>
                  <a:lnTo>
                    <a:pt x="61734" y="480009"/>
                  </a:lnTo>
                  <a:lnTo>
                    <a:pt x="88404" y="480009"/>
                  </a:lnTo>
                  <a:lnTo>
                    <a:pt x="93116" y="475297"/>
                  </a:lnTo>
                  <a:lnTo>
                    <a:pt x="93116" y="463651"/>
                  </a:lnTo>
                  <a:close/>
                </a:path>
                <a:path w="100964" h="935990">
                  <a:moveTo>
                    <a:pt x="100482" y="898372"/>
                  </a:moveTo>
                  <a:lnTo>
                    <a:pt x="94830" y="892708"/>
                  </a:lnTo>
                  <a:lnTo>
                    <a:pt x="62865" y="892708"/>
                  </a:lnTo>
                  <a:lnTo>
                    <a:pt x="62865" y="860742"/>
                  </a:lnTo>
                  <a:lnTo>
                    <a:pt x="62636" y="860513"/>
                  </a:lnTo>
                  <a:lnTo>
                    <a:pt x="62636" y="830376"/>
                  </a:lnTo>
                  <a:lnTo>
                    <a:pt x="93548" y="830376"/>
                  </a:lnTo>
                  <a:lnTo>
                    <a:pt x="99009" y="824915"/>
                  </a:lnTo>
                  <a:lnTo>
                    <a:pt x="99009" y="811428"/>
                  </a:lnTo>
                  <a:lnTo>
                    <a:pt x="93548" y="805954"/>
                  </a:lnTo>
                  <a:lnTo>
                    <a:pt x="86804" y="805954"/>
                  </a:lnTo>
                  <a:lnTo>
                    <a:pt x="62636" y="805954"/>
                  </a:lnTo>
                  <a:lnTo>
                    <a:pt x="62636" y="775042"/>
                  </a:lnTo>
                  <a:lnTo>
                    <a:pt x="61315" y="773734"/>
                  </a:lnTo>
                  <a:lnTo>
                    <a:pt x="62407" y="772642"/>
                  </a:lnTo>
                  <a:lnTo>
                    <a:pt x="62407" y="742784"/>
                  </a:lnTo>
                  <a:lnTo>
                    <a:pt x="92252" y="742784"/>
                  </a:lnTo>
                  <a:lnTo>
                    <a:pt x="97536" y="737501"/>
                  </a:lnTo>
                  <a:lnTo>
                    <a:pt x="97536" y="724484"/>
                  </a:lnTo>
                  <a:lnTo>
                    <a:pt x="92265" y="719201"/>
                  </a:lnTo>
                  <a:lnTo>
                    <a:pt x="85750" y="719201"/>
                  </a:lnTo>
                  <a:lnTo>
                    <a:pt x="62407" y="719201"/>
                  </a:lnTo>
                  <a:lnTo>
                    <a:pt x="62407" y="689356"/>
                  </a:lnTo>
                  <a:lnTo>
                    <a:pt x="59601" y="686562"/>
                  </a:lnTo>
                  <a:lnTo>
                    <a:pt x="62191" y="683971"/>
                  </a:lnTo>
                  <a:lnTo>
                    <a:pt x="62191" y="655193"/>
                  </a:lnTo>
                  <a:lnTo>
                    <a:pt x="90970" y="655193"/>
                  </a:lnTo>
                  <a:lnTo>
                    <a:pt x="96062" y="650100"/>
                  </a:lnTo>
                  <a:lnTo>
                    <a:pt x="96062" y="637540"/>
                  </a:lnTo>
                  <a:lnTo>
                    <a:pt x="90970" y="632447"/>
                  </a:lnTo>
                  <a:lnTo>
                    <a:pt x="84696" y="632447"/>
                  </a:lnTo>
                  <a:lnTo>
                    <a:pt x="62191" y="632447"/>
                  </a:lnTo>
                  <a:lnTo>
                    <a:pt x="62191" y="603669"/>
                  </a:lnTo>
                  <a:lnTo>
                    <a:pt x="57899" y="599389"/>
                  </a:lnTo>
                  <a:lnTo>
                    <a:pt x="61963" y="595350"/>
                  </a:lnTo>
                  <a:lnTo>
                    <a:pt x="61963" y="567613"/>
                  </a:lnTo>
                  <a:lnTo>
                    <a:pt x="89687" y="567613"/>
                  </a:lnTo>
                  <a:lnTo>
                    <a:pt x="94602" y="562711"/>
                  </a:lnTo>
                  <a:lnTo>
                    <a:pt x="94602" y="550595"/>
                  </a:lnTo>
                  <a:lnTo>
                    <a:pt x="89687" y="545693"/>
                  </a:lnTo>
                  <a:lnTo>
                    <a:pt x="83642" y="545693"/>
                  </a:lnTo>
                  <a:lnTo>
                    <a:pt x="61963" y="545693"/>
                  </a:lnTo>
                  <a:lnTo>
                    <a:pt x="61963" y="517969"/>
                  </a:lnTo>
                  <a:lnTo>
                    <a:pt x="57061" y="513054"/>
                  </a:lnTo>
                  <a:lnTo>
                    <a:pt x="44958" y="513054"/>
                  </a:lnTo>
                  <a:lnTo>
                    <a:pt x="40043" y="517956"/>
                  </a:lnTo>
                  <a:lnTo>
                    <a:pt x="40043" y="545693"/>
                  </a:lnTo>
                  <a:lnTo>
                    <a:pt x="12319" y="545693"/>
                  </a:lnTo>
                  <a:lnTo>
                    <a:pt x="7404" y="550595"/>
                  </a:lnTo>
                  <a:lnTo>
                    <a:pt x="7404" y="562711"/>
                  </a:lnTo>
                  <a:lnTo>
                    <a:pt x="12306" y="567613"/>
                  </a:lnTo>
                  <a:lnTo>
                    <a:pt x="40043" y="567613"/>
                  </a:lnTo>
                  <a:lnTo>
                    <a:pt x="40043" y="595337"/>
                  </a:lnTo>
                  <a:lnTo>
                    <a:pt x="43903" y="599211"/>
                  </a:lnTo>
                  <a:lnTo>
                    <a:pt x="39446" y="603669"/>
                  </a:lnTo>
                  <a:lnTo>
                    <a:pt x="39446" y="632447"/>
                  </a:lnTo>
                  <a:lnTo>
                    <a:pt x="10668" y="632447"/>
                  </a:lnTo>
                  <a:lnTo>
                    <a:pt x="5575" y="637540"/>
                  </a:lnTo>
                  <a:lnTo>
                    <a:pt x="5575" y="650100"/>
                  </a:lnTo>
                  <a:lnTo>
                    <a:pt x="10668" y="655193"/>
                  </a:lnTo>
                  <a:lnTo>
                    <a:pt x="39446" y="655193"/>
                  </a:lnTo>
                  <a:lnTo>
                    <a:pt x="39446" y="683971"/>
                  </a:lnTo>
                  <a:lnTo>
                    <a:pt x="41821" y="686358"/>
                  </a:lnTo>
                  <a:lnTo>
                    <a:pt x="38823" y="689356"/>
                  </a:lnTo>
                  <a:lnTo>
                    <a:pt x="38823" y="719201"/>
                  </a:lnTo>
                  <a:lnTo>
                    <a:pt x="8978" y="719201"/>
                  </a:lnTo>
                  <a:lnTo>
                    <a:pt x="3695" y="724484"/>
                  </a:lnTo>
                  <a:lnTo>
                    <a:pt x="3695" y="737501"/>
                  </a:lnTo>
                  <a:lnTo>
                    <a:pt x="8978" y="742784"/>
                  </a:lnTo>
                  <a:lnTo>
                    <a:pt x="38823" y="742784"/>
                  </a:lnTo>
                  <a:lnTo>
                    <a:pt x="38823" y="772642"/>
                  </a:lnTo>
                  <a:lnTo>
                    <a:pt x="39712" y="773544"/>
                  </a:lnTo>
                  <a:lnTo>
                    <a:pt x="38214" y="775042"/>
                  </a:lnTo>
                  <a:lnTo>
                    <a:pt x="38214" y="805954"/>
                  </a:lnTo>
                  <a:lnTo>
                    <a:pt x="7302" y="805954"/>
                  </a:lnTo>
                  <a:lnTo>
                    <a:pt x="1841" y="811428"/>
                  </a:lnTo>
                  <a:lnTo>
                    <a:pt x="1841" y="824915"/>
                  </a:lnTo>
                  <a:lnTo>
                    <a:pt x="7302" y="830376"/>
                  </a:lnTo>
                  <a:lnTo>
                    <a:pt x="38214" y="830376"/>
                  </a:lnTo>
                  <a:lnTo>
                    <a:pt x="38214" y="860145"/>
                  </a:lnTo>
                  <a:lnTo>
                    <a:pt x="37617" y="860742"/>
                  </a:lnTo>
                  <a:lnTo>
                    <a:pt x="37617" y="892708"/>
                  </a:lnTo>
                  <a:lnTo>
                    <a:pt x="5651" y="892708"/>
                  </a:lnTo>
                  <a:lnTo>
                    <a:pt x="0" y="898372"/>
                  </a:lnTo>
                  <a:lnTo>
                    <a:pt x="0" y="912304"/>
                  </a:lnTo>
                  <a:lnTo>
                    <a:pt x="5651" y="917956"/>
                  </a:lnTo>
                  <a:lnTo>
                    <a:pt x="37617" y="917956"/>
                  </a:lnTo>
                  <a:lnTo>
                    <a:pt x="37617" y="935672"/>
                  </a:lnTo>
                  <a:lnTo>
                    <a:pt x="62865" y="935672"/>
                  </a:lnTo>
                  <a:lnTo>
                    <a:pt x="62865" y="917956"/>
                  </a:lnTo>
                  <a:lnTo>
                    <a:pt x="94830" y="917956"/>
                  </a:lnTo>
                  <a:lnTo>
                    <a:pt x="100482" y="912304"/>
                  </a:lnTo>
                  <a:lnTo>
                    <a:pt x="100482" y="89837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7" name="object 4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54387" y="9265808"/>
              <a:ext cx="63909" cy="63896"/>
            </a:xfrm>
            <a:prstGeom prst="rect">
              <a:avLst/>
            </a:prstGeom>
          </p:spPr>
        </p:pic>
        <p:sp>
          <p:nvSpPr>
            <p:cNvPr id="428" name="object 428"/>
            <p:cNvSpPr/>
            <p:nvPr/>
          </p:nvSpPr>
          <p:spPr>
            <a:xfrm>
              <a:off x="4056253" y="9009290"/>
              <a:ext cx="60960" cy="231775"/>
            </a:xfrm>
            <a:custGeom>
              <a:avLst/>
              <a:gdLst/>
              <a:ahLst/>
              <a:cxnLst/>
              <a:rect l="l" t="t" r="r" b="b"/>
              <a:pathLst>
                <a:path w="60960" h="231775">
                  <a:moveTo>
                    <a:pt x="57619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901" y="3035"/>
                  </a:lnTo>
                  <a:lnTo>
                    <a:pt x="23901" y="20180"/>
                  </a:lnTo>
                  <a:lnTo>
                    <a:pt x="6743" y="20180"/>
                  </a:lnTo>
                  <a:lnTo>
                    <a:pt x="3721" y="23202"/>
                  </a:lnTo>
                  <a:lnTo>
                    <a:pt x="3721" y="30683"/>
                  </a:lnTo>
                  <a:lnTo>
                    <a:pt x="6743" y="33718"/>
                  </a:lnTo>
                  <a:lnTo>
                    <a:pt x="23901" y="33718"/>
                  </a:lnTo>
                  <a:lnTo>
                    <a:pt x="23901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19" y="30683"/>
                  </a:lnTo>
                  <a:lnTo>
                    <a:pt x="57619" y="23202"/>
                  </a:lnTo>
                  <a:close/>
                </a:path>
                <a:path w="60960" h="231775">
                  <a:moveTo>
                    <a:pt x="59093" y="110159"/>
                  </a:moveTo>
                  <a:lnTo>
                    <a:pt x="55867" y="106934"/>
                  </a:lnTo>
                  <a:lnTo>
                    <a:pt x="51904" y="106934"/>
                  </a:lnTo>
                  <a:lnTo>
                    <a:pt x="37668" y="106934"/>
                  </a:lnTo>
                  <a:lnTo>
                    <a:pt x="37668" y="88734"/>
                  </a:lnTo>
                  <a:lnTo>
                    <a:pt x="34442" y="85509"/>
                  </a:lnTo>
                  <a:lnTo>
                    <a:pt x="26504" y="85509"/>
                  </a:lnTo>
                  <a:lnTo>
                    <a:pt x="23279" y="88734"/>
                  </a:lnTo>
                  <a:lnTo>
                    <a:pt x="23279" y="106934"/>
                  </a:lnTo>
                  <a:lnTo>
                    <a:pt x="5080" y="106934"/>
                  </a:lnTo>
                  <a:lnTo>
                    <a:pt x="1866" y="110159"/>
                  </a:lnTo>
                  <a:lnTo>
                    <a:pt x="1866" y="118097"/>
                  </a:lnTo>
                  <a:lnTo>
                    <a:pt x="5080" y="121323"/>
                  </a:lnTo>
                  <a:lnTo>
                    <a:pt x="23279" y="121323"/>
                  </a:lnTo>
                  <a:lnTo>
                    <a:pt x="23279" y="139522"/>
                  </a:lnTo>
                  <a:lnTo>
                    <a:pt x="26504" y="142735"/>
                  </a:lnTo>
                  <a:lnTo>
                    <a:pt x="34442" y="142735"/>
                  </a:lnTo>
                  <a:lnTo>
                    <a:pt x="37668" y="139522"/>
                  </a:lnTo>
                  <a:lnTo>
                    <a:pt x="37668" y="121323"/>
                  </a:lnTo>
                  <a:lnTo>
                    <a:pt x="55867" y="121323"/>
                  </a:lnTo>
                  <a:lnTo>
                    <a:pt x="59093" y="118097"/>
                  </a:lnTo>
                  <a:lnTo>
                    <a:pt x="59093" y="110159"/>
                  </a:lnTo>
                  <a:close/>
                </a:path>
                <a:path w="60960" h="231775">
                  <a:moveTo>
                    <a:pt x="60566" y="197091"/>
                  </a:moveTo>
                  <a:lnTo>
                    <a:pt x="57150" y="193687"/>
                  </a:lnTo>
                  <a:lnTo>
                    <a:pt x="52946" y="193687"/>
                  </a:lnTo>
                  <a:lnTo>
                    <a:pt x="37896" y="193687"/>
                  </a:lnTo>
                  <a:lnTo>
                    <a:pt x="37896" y="174421"/>
                  </a:lnTo>
                  <a:lnTo>
                    <a:pt x="34480" y="171018"/>
                  </a:lnTo>
                  <a:lnTo>
                    <a:pt x="26073" y="171018"/>
                  </a:lnTo>
                  <a:lnTo>
                    <a:pt x="22669" y="174421"/>
                  </a:lnTo>
                  <a:lnTo>
                    <a:pt x="22669" y="193687"/>
                  </a:lnTo>
                  <a:lnTo>
                    <a:pt x="3403" y="193687"/>
                  </a:lnTo>
                  <a:lnTo>
                    <a:pt x="0" y="197091"/>
                  </a:lnTo>
                  <a:lnTo>
                    <a:pt x="0" y="205511"/>
                  </a:lnTo>
                  <a:lnTo>
                    <a:pt x="3403" y="208915"/>
                  </a:lnTo>
                  <a:lnTo>
                    <a:pt x="22669" y="208915"/>
                  </a:lnTo>
                  <a:lnTo>
                    <a:pt x="22669" y="228180"/>
                  </a:lnTo>
                  <a:lnTo>
                    <a:pt x="26073" y="231584"/>
                  </a:lnTo>
                  <a:lnTo>
                    <a:pt x="34480" y="231584"/>
                  </a:lnTo>
                  <a:lnTo>
                    <a:pt x="37896" y="228180"/>
                  </a:lnTo>
                  <a:lnTo>
                    <a:pt x="37896" y="208915"/>
                  </a:lnTo>
                  <a:lnTo>
                    <a:pt x="57150" y="208915"/>
                  </a:lnTo>
                  <a:lnTo>
                    <a:pt x="60566" y="205511"/>
                  </a:lnTo>
                  <a:lnTo>
                    <a:pt x="60566" y="197091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9" name="object 429"/>
          <p:cNvSpPr/>
          <p:nvPr/>
        </p:nvSpPr>
        <p:spPr>
          <a:xfrm>
            <a:off x="4237647" y="9368332"/>
            <a:ext cx="100965" cy="919480"/>
          </a:xfrm>
          <a:custGeom>
            <a:avLst/>
            <a:gdLst/>
            <a:ahLst/>
            <a:cxnLst/>
            <a:rect l="l" t="t" r="r" b="b"/>
            <a:pathLst>
              <a:path w="100964" h="919479">
                <a:moveTo>
                  <a:pt x="84289" y="27520"/>
                </a:moveTo>
                <a:lnTo>
                  <a:pt x="80695" y="23926"/>
                </a:lnTo>
                <a:lnTo>
                  <a:pt x="76263" y="23926"/>
                </a:lnTo>
                <a:lnTo>
                  <a:pt x="60375" y="23926"/>
                </a:lnTo>
                <a:lnTo>
                  <a:pt x="60375" y="3594"/>
                </a:lnTo>
                <a:lnTo>
                  <a:pt x="56769" y="0"/>
                </a:lnTo>
                <a:lnTo>
                  <a:pt x="47904" y="0"/>
                </a:lnTo>
                <a:lnTo>
                  <a:pt x="44310" y="3606"/>
                </a:lnTo>
                <a:lnTo>
                  <a:pt x="44310" y="23926"/>
                </a:lnTo>
                <a:lnTo>
                  <a:pt x="23977" y="23926"/>
                </a:lnTo>
                <a:lnTo>
                  <a:pt x="20383" y="27520"/>
                </a:lnTo>
                <a:lnTo>
                  <a:pt x="20383" y="36385"/>
                </a:lnTo>
                <a:lnTo>
                  <a:pt x="23977" y="39979"/>
                </a:lnTo>
                <a:lnTo>
                  <a:pt x="44310" y="39979"/>
                </a:lnTo>
                <a:lnTo>
                  <a:pt x="44310" y="60312"/>
                </a:lnTo>
                <a:lnTo>
                  <a:pt x="47904" y="63906"/>
                </a:lnTo>
                <a:lnTo>
                  <a:pt x="56769" y="63906"/>
                </a:lnTo>
                <a:lnTo>
                  <a:pt x="60375" y="60312"/>
                </a:lnTo>
                <a:lnTo>
                  <a:pt x="60375" y="39979"/>
                </a:lnTo>
                <a:lnTo>
                  <a:pt x="80695" y="39979"/>
                </a:lnTo>
                <a:lnTo>
                  <a:pt x="84289" y="36385"/>
                </a:lnTo>
                <a:lnTo>
                  <a:pt x="84289" y="27520"/>
                </a:lnTo>
                <a:close/>
              </a:path>
              <a:path w="100964" h="919479">
                <a:moveTo>
                  <a:pt x="85763" y="108267"/>
                </a:moveTo>
                <a:lnTo>
                  <a:pt x="81978" y="104482"/>
                </a:lnTo>
                <a:lnTo>
                  <a:pt x="77317" y="104482"/>
                </a:lnTo>
                <a:lnTo>
                  <a:pt x="60591" y="104482"/>
                </a:lnTo>
                <a:lnTo>
                  <a:pt x="60591" y="83096"/>
                </a:lnTo>
                <a:lnTo>
                  <a:pt x="56819" y="79324"/>
                </a:lnTo>
                <a:lnTo>
                  <a:pt x="47485" y="79324"/>
                </a:lnTo>
                <a:lnTo>
                  <a:pt x="43700" y="83096"/>
                </a:lnTo>
                <a:lnTo>
                  <a:pt x="43700" y="104482"/>
                </a:lnTo>
                <a:lnTo>
                  <a:pt x="22313" y="104482"/>
                </a:lnTo>
                <a:lnTo>
                  <a:pt x="18542" y="108267"/>
                </a:lnTo>
                <a:lnTo>
                  <a:pt x="18542" y="117589"/>
                </a:lnTo>
                <a:lnTo>
                  <a:pt x="22326" y="121373"/>
                </a:lnTo>
                <a:lnTo>
                  <a:pt x="43700" y="121373"/>
                </a:lnTo>
                <a:lnTo>
                  <a:pt x="43700" y="142760"/>
                </a:lnTo>
                <a:lnTo>
                  <a:pt x="47485" y="146532"/>
                </a:lnTo>
                <a:lnTo>
                  <a:pt x="56819" y="146532"/>
                </a:lnTo>
                <a:lnTo>
                  <a:pt x="60591" y="142760"/>
                </a:lnTo>
                <a:lnTo>
                  <a:pt x="60591" y="121373"/>
                </a:lnTo>
                <a:lnTo>
                  <a:pt x="81978" y="121373"/>
                </a:lnTo>
                <a:lnTo>
                  <a:pt x="85750" y="117589"/>
                </a:lnTo>
                <a:lnTo>
                  <a:pt x="85763" y="108267"/>
                </a:lnTo>
                <a:close/>
              </a:path>
              <a:path w="100964" h="919479">
                <a:moveTo>
                  <a:pt x="87236" y="189026"/>
                </a:moveTo>
                <a:lnTo>
                  <a:pt x="83261" y="185051"/>
                </a:lnTo>
                <a:lnTo>
                  <a:pt x="78371" y="185051"/>
                </a:lnTo>
                <a:lnTo>
                  <a:pt x="60820" y="185051"/>
                </a:lnTo>
                <a:lnTo>
                  <a:pt x="60820" y="162610"/>
                </a:lnTo>
                <a:lnTo>
                  <a:pt x="56857" y="158648"/>
                </a:lnTo>
                <a:lnTo>
                  <a:pt x="47066" y="158648"/>
                </a:lnTo>
                <a:lnTo>
                  <a:pt x="43091" y="162610"/>
                </a:lnTo>
                <a:lnTo>
                  <a:pt x="43091" y="185051"/>
                </a:lnTo>
                <a:lnTo>
                  <a:pt x="20650" y="185051"/>
                </a:lnTo>
                <a:lnTo>
                  <a:pt x="16687" y="189026"/>
                </a:lnTo>
                <a:lnTo>
                  <a:pt x="16687" y="198818"/>
                </a:lnTo>
                <a:lnTo>
                  <a:pt x="20650" y="202780"/>
                </a:lnTo>
                <a:lnTo>
                  <a:pt x="43091" y="202780"/>
                </a:lnTo>
                <a:lnTo>
                  <a:pt x="43091" y="225221"/>
                </a:lnTo>
                <a:lnTo>
                  <a:pt x="47066" y="229196"/>
                </a:lnTo>
                <a:lnTo>
                  <a:pt x="56857" y="229196"/>
                </a:lnTo>
                <a:lnTo>
                  <a:pt x="60820" y="225221"/>
                </a:lnTo>
                <a:lnTo>
                  <a:pt x="60820" y="202780"/>
                </a:lnTo>
                <a:lnTo>
                  <a:pt x="83261" y="202780"/>
                </a:lnTo>
                <a:lnTo>
                  <a:pt x="87236" y="198818"/>
                </a:lnTo>
                <a:lnTo>
                  <a:pt x="87236" y="189026"/>
                </a:lnTo>
                <a:close/>
              </a:path>
              <a:path w="100964" h="919479">
                <a:moveTo>
                  <a:pt x="88709" y="269773"/>
                </a:moveTo>
                <a:lnTo>
                  <a:pt x="84543" y="265620"/>
                </a:lnTo>
                <a:lnTo>
                  <a:pt x="79425" y="265620"/>
                </a:lnTo>
                <a:lnTo>
                  <a:pt x="61048" y="265620"/>
                </a:lnTo>
                <a:lnTo>
                  <a:pt x="61048" y="242125"/>
                </a:lnTo>
                <a:lnTo>
                  <a:pt x="56896" y="237959"/>
                </a:lnTo>
                <a:lnTo>
                  <a:pt x="46647" y="237959"/>
                </a:lnTo>
                <a:lnTo>
                  <a:pt x="42481" y="242112"/>
                </a:lnTo>
                <a:lnTo>
                  <a:pt x="42481" y="265620"/>
                </a:lnTo>
                <a:lnTo>
                  <a:pt x="18986" y="265620"/>
                </a:lnTo>
                <a:lnTo>
                  <a:pt x="14820" y="269773"/>
                </a:lnTo>
                <a:lnTo>
                  <a:pt x="14820" y="280035"/>
                </a:lnTo>
                <a:lnTo>
                  <a:pt x="18973" y="284187"/>
                </a:lnTo>
                <a:lnTo>
                  <a:pt x="42481" y="284187"/>
                </a:lnTo>
                <a:lnTo>
                  <a:pt x="42481" y="307682"/>
                </a:lnTo>
                <a:lnTo>
                  <a:pt x="46634" y="311848"/>
                </a:lnTo>
                <a:lnTo>
                  <a:pt x="56896" y="311848"/>
                </a:lnTo>
                <a:lnTo>
                  <a:pt x="61048" y="307682"/>
                </a:lnTo>
                <a:lnTo>
                  <a:pt x="61048" y="284187"/>
                </a:lnTo>
                <a:lnTo>
                  <a:pt x="84543" y="284187"/>
                </a:lnTo>
                <a:lnTo>
                  <a:pt x="88709" y="280035"/>
                </a:lnTo>
                <a:lnTo>
                  <a:pt x="88709" y="269773"/>
                </a:lnTo>
                <a:close/>
              </a:path>
              <a:path w="100964" h="919479">
                <a:moveTo>
                  <a:pt x="90182" y="350520"/>
                </a:moveTo>
                <a:lnTo>
                  <a:pt x="85839" y="346176"/>
                </a:lnTo>
                <a:lnTo>
                  <a:pt x="80479" y="346176"/>
                </a:lnTo>
                <a:lnTo>
                  <a:pt x="61277" y="346176"/>
                </a:lnTo>
                <a:lnTo>
                  <a:pt x="61277" y="321614"/>
                </a:lnTo>
                <a:lnTo>
                  <a:pt x="56934" y="317284"/>
                </a:lnTo>
                <a:lnTo>
                  <a:pt x="46228" y="317284"/>
                </a:lnTo>
                <a:lnTo>
                  <a:pt x="41884" y="321627"/>
                </a:lnTo>
                <a:lnTo>
                  <a:pt x="41884" y="346176"/>
                </a:lnTo>
                <a:lnTo>
                  <a:pt x="17322" y="346176"/>
                </a:lnTo>
                <a:lnTo>
                  <a:pt x="12992" y="350520"/>
                </a:lnTo>
                <a:lnTo>
                  <a:pt x="12992" y="361226"/>
                </a:lnTo>
                <a:lnTo>
                  <a:pt x="17335" y="365569"/>
                </a:lnTo>
                <a:lnTo>
                  <a:pt x="41884" y="365569"/>
                </a:lnTo>
                <a:lnTo>
                  <a:pt x="41884" y="390131"/>
                </a:lnTo>
                <a:lnTo>
                  <a:pt x="46228" y="394474"/>
                </a:lnTo>
                <a:lnTo>
                  <a:pt x="56934" y="394474"/>
                </a:lnTo>
                <a:lnTo>
                  <a:pt x="61277" y="390131"/>
                </a:lnTo>
                <a:lnTo>
                  <a:pt x="61277" y="365569"/>
                </a:lnTo>
                <a:lnTo>
                  <a:pt x="85839" y="365569"/>
                </a:lnTo>
                <a:lnTo>
                  <a:pt x="90182" y="361226"/>
                </a:lnTo>
                <a:lnTo>
                  <a:pt x="90182" y="350520"/>
                </a:lnTo>
                <a:close/>
              </a:path>
              <a:path w="100964" h="919479">
                <a:moveTo>
                  <a:pt x="100495" y="915301"/>
                </a:moveTo>
                <a:lnTo>
                  <a:pt x="97459" y="915301"/>
                </a:lnTo>
                <a:lnTo>
                  <a:pt x="97459" y="910221"/>
                </a:lnTo>
                <a:lnTo>
                  <a:pt x="62865" y="910221"/>
                </a:lnTo>
                <a:lnTo>
                  <a:pt x="62865" y="878471"/>
                </a:lnTo>
                <a:lnTo>
                  <a:pt x="62636" y="878471"/>
                </a:lnTo>
                <a:lnTo>
                  <a:pt x="62636" y="853998"/>
                </a:lnTo>
                <a:lnTo>
                  <a:pt x="93548" y="853998"/>
                </a:lnTo>
                <a:lnTo>
                  <a:pt x="99021" y="848525"/>
                </a:lnTo>
                <a:lnTo>
                  <a:pt x="99021" y="835037"/>
                </a:lnTo>
                <a:lnTo>
                  <a:pt x="93548" y="829576"/>
                </a:lnTo>
                <a:lnTo>
                  <a:pt x="86804" y="829576"/>
                </a:lnTo>
                <a:lnTo>
                  <a:pt x="62636" y="829576"/>
                </a:lnTo>
                <a:lnTo>
                  <a:pt x="62636" y="798664"/>
                </a:lnTo>
                <a:lnTo>
                  <a:pt x="62407" y="798436"/>
                </a:lnTo>
                <a:lnTo>
                  <a:pt x="62407" y="772591"/>
                </a:lnTo>
                <a:lnTo>
                  <a:pt x="92265" y="772591"/>
                </a:lnTo>
                <a:lnTo>
                  <a:pt x="97536" y="767308"/>
                </a:lnTo>
                <a:lnTo>
                  <a:pt x="97536" y="754291"/>
                </a:lnTo>
                <a:lnTo>
                  <a:pt x="92265" y="749007"/>
                </a:lnTo>
                <a:lnTo>
                  <a:pt x="85750" y="749007"/>
                </a:lnTo>
                <a:lnTo>
                  <a:pt x="62407" y="749007"/>
                </a:lnTo>
                <a:lnTo>
                  <a:pt x="62407" y="719150"/>
                </a:lnTo>
                <a:lnTo>
                  <a:pt x="62179" y="718934"/>
                </a:lnTo>
                <a:lnTo>
                  <a:pt x="62179" y="691184"/>
                </a:lnTo>
                <a:lnTo>
                  <a:pt x="90970" y="691184"/>
                </a:lnTo>
                <a:lnTo>
                  <a:pt x="96062" y="686092"/>
                </a:lnTo>
                <a:lnTo>
                  <a:pt x="96075" y="673531"/>
                </a:lnTo>
                <a:lnTo>
                  <a:pt x="90982" y="668439"/>
                </a:lnTo>
                <a:lnTo>
                  <a:pt x="84696" y="668439"/>
                </a:lnTo>
                <a:lnTo>
                  <a:pt x="62179" y="668439"/>
                </a:lnTo>
                <a:lnTo>
                  <a:pt x="62179" y="639660"/>
                </a:lnTo>
                <a:lnTo>
                  <a:pt x="60998" y="638492"/>
                </a:lnTo>
                <a:lnTo>
                  <a:pt x="61963" y="637527"/>
                </a:lnTo>
                <a:lnTo>
                  <a:pt x="61963" y="609790"/>
                </a:lnTo>
                <a:lnTo>
                  <a:pt x="89700" y="609790"/>
                </a:lnTo>
                <a:lnTo>
                  <a:pt x="94602" y="604888"/>
                </a:lnTo>
                <a:lnTo>
                  <a:pt x="94602" y="592785"/>
                </a:lnTo>
                <a:lnTo>
                  <a:pt x="89700" y="587883"/>
                </a:lnTo>
                <a:lnTo>
                  <a:pt x="83642" y="587883"/>
                </a:lnTo>
                <a:lnTo>
                  <a:pt x="61963" y="587883"/>
                </a:lnTo>
                <a:lnTo>
                  <a:pt x="61963" y="560146"/>
                </a:lnTo>
                <a:lnTo>
                  <a:pt x="59296" y="557491"/>
                </a:lnTo>
                <a:lnTo>
                  <a:pt x="61734" y="555053"/>
                </a:lnTo>
                <a:lnTo>
                  <a:pt x="61734" y="528383"/>
                </a:lnTo>
                <a:lnTo>
                  <a:pt x="88404" y="528383"/>
                </a:lnTo>
                <a:lnTo>
                  <a:pt x="93129" y="523671"/>
                </a:lnTo>
                <a:lnTo>
                  <a:pt x="93129" y="512025"/>
                </a:lnTo>
                <a:lnTo>
                  <a:pt x="88404" y="507314"/>
                </a:lnTo>
                <a:lnTo>
                  <a:pt x="82588" y="507314"/>
                </a:lnTo>
                <a:lnTo>
                  <a:pt x="61734" y="507314"/>
                </a:lnTo>
                <a:lnTo>
                  <a:pt x="61734" y="480644"/>
                </a:lnTo>
                <a:lnTo>
                  <a:pt x="57594" y="476516"/>
                </a:lnTo>
                <a:lnTo>
                  <a:pt x="61506" y="472605"/>
                </a:lnTo>
                <a:lnTo>
                  <a:pt x="61506" y="446989"/>
                </a:lnTo>
                <a:lnTo>
                  <a:pt x="87122" y="446989"/>
                </a:lnTo>
                <a:lnTo>
                  <a:pt x="91643" y="442455"/>
                </a:lnTo>
                <a:lnTo>
                  <a:pt x="91643" y="431279"/>
                </a:lnTo>
                <a:lnTo>
                  <a:pt x="87122" y="426745"/>
                </a:lnTo>
                <a:lnTo>
                  <a:pt x="81534" y="426745"/>
                </a:lnTo>
                <a:lnTo>
                  <a:pt x="61506" y="426745"/>
                </a:lnTo>
                <a:lnTo>
                  <a:pt x="61506" y="401129"/>
                </a:lnTo>
                <a:lnTo>
                  <a:pt x="56984" y="396608"/>
                </a:lnTo>
                <a:lnTo>
                  <a:pt x="45796" y="396608"/>
                </a:lnTo>
                <a:lnTo>
                  <a:pt x="41275" y="401129"/>
                </a:lnTo>
                <a:lnTo>
                  <a:pt x="41275" y="426745"/>
                </a:lnTo>
                <a:lnTo>
                  <a:pt x="15659" y="426745"/>
                </a:lnTo>
                <a:lnTo>
                  <a:pt x="11125" y="431279"/>
                </a:lnTo>
                <a:lnTo>
                  <a:pt x="11125" y="442455"/>
                </a:lnTo>
                <a:lnTo>
                  <a:pt x="15659" y="446989"/>
                </a:lnTo>
                <a:lnTo>
                  <a:pt x="41275" y="446989"/>
                </a:lnTo>
                <a:lnTo>
                  <a:pt x="41275" y="472605"/>
                </a:lnTo>
                <a:lnTo>
                  <a:pt x="44983" y="476326"/>
                </a:lnTo>
                <a:lnTo>
                  <a:pt x="40665" y="480644"/>
                </a:lnTo>
                <a:lnTo>
                  <a:pt x="40665" y="507314"/>
                </a:lnTo>
                <a:lnTo>
                  <a:pt x="13982" y="507314"/>
                </a:lnTo>
                <a:lnTo>
                  <a:pt x="9271" y="512025"/>
                </a:lnTo>
                <a:lnTo>
                  <a:pt x="9271" y="523671"/>
                </a:lnTo>
                <a:lnTo>
                  <a:pt x="13982" y="528383"/>
                </a:lnTo>
                <a:lnTo>
                  <a:pt x="40665" y="528383"/>
                </a:lnTo>
                <a:lnTo>
                  <a:pt x="40665" y="555053"/>
                </a:lnTo>
                <a:lnTo>
                  <a:pt x="42887" y="557301"/>
                </a:lnTo>
                <a:lnTo>
                  <a:pt x="40043" y="560146"/>
                </a:lnTo>
                <a:lnTo>
                  <a:pt x="40043" y="587883"/>
                </a:lnTo>
                <a:lnTo>
                  <a:pt x="12319" y="587883"/>
                </a:lnTo>
                <a:lnTo>
                  <a:pt x="7416" y="592785"/>
                </a:lnTo>
                <a:lnTo>
                  <a:pt x="7416" y="604888"/>
                </a:lnTo>
                <a:lnTo>
                  <a:pt x="12319" y="609790"/>
                </a:lnTo>
                <a:lnTo>
                  <a:pt x="40043" y="609790"/>
                </a:lnTo>
                <a:lnTo>
                  <a:pt x="40043" y="637527"/>
                </a:lnTo>
                <a:lnTo>
                  <a:pt x="40805" y="638289"/>
                </a:lnTo>
                <a:lnTo>
                  <a:pt x="39433" y="639660"/>
                </a:lnTo>
                <a:lnTo>
                  <a:pt x="39433" y="668439"/>
                </a:lnTo>
                <a:lnTo>
                  <a:pt x="10655" y="668439"/>
                </a:lnTo>
                <a:lnTo>
                  <a:pt x="5562" y="673531"/>
                </a:lnTo>
                <a:lnTo>
                  <a:pt x="5562" y="686092"/>
                </a:lnTo>
                <a:lnTo>
                  <a:pt x="10655" y="691184"/>
                </a:lnTo>
                <a:lnTo>
                  <a:pt x="39433" y="691184"/>
                </a:lnTo>
                <a:lnTo>
                  <a:pt x="39433" y="718553"/>
                </a:lnTo>
                <a:lnTo>
                  <a:pt x="38823" y="719150"/>
                </a:lnTo>
                <a:lnTo>
                  <a:pt x="38823" y="749007"/>
                </a:lnTo>
                <a:lnTo>
                  <a:pt x="8978" y="749007"/>
                </a:lnTo>
                <a:lnTo>
                  <a:pt x="3695" y="754291"/>
                </a:lnTo>
                <a:lnTo>
                  <a:pt x="3695" y="767308"/>
                </a:lnTo>
                <a:lnTo>
                  <a:pt x="8978" y="772591"/>
                </a:lnTo>
                <a:lnTo>
                  <a:pt x="38823" y="772591"/>
                </a:lnTo>
                <a:lnTo>
                  <a:pt x="38823" y="798055"/>
                </a:lnTo>
                <a:lnTo>
                  <a:pt x="38214" y="798664"/>
                </a:lnTo>
                <a:lnTo>
                  <a:pt x="38214" y="829576"/>
                </a:lnTo>
                <a:lnTo>
                  <a:pt x="7302" y="829576"/>
                </a:lnTo>
                <a:lnTo>
                  <a:pt x="1841" y="835037"/>
                </a:lnTo>
                <a:lnTo>
                  <a:pt x="1841" y="848525"/>
                </a:lnTo>
                <a:lnTo>
                  <a:pt x="7302" y="853998"/>
                </a:lnTo>
                <a:lnTo>
                  <a:pt x="38214" y="853998"/>
                </a:lnTo>
                <a:lnTo>
                  <a:pt x="38214" y="878471"/>
                </a:lnTo>
                <a:lnTo>
                  <a:pt x="37630" y="878471"/>
                </a:lnTo>
                <a:lnTo>
                  <a:pt x="37630" y="910221"/>
                </a:lnTo>
                <a:lnTo>
                  <a:pt x="3022" y="910221"/>
                </a:lnTo>
                <a:lnTo>
                  <a:pt x="3022" y="915301"/>
                </a:lnTo>
                <a:lnTo>
                  <a:pt x="0" y="915301"/>
                </a:lnTo>
                <a:lnTo>
                  <a:pt x="0" y="919111"/>
                </a:lnTo>
                <a:lnTo>
                  <a:pt x="100495" y="919111"/>
                </a:lnTo>
                <a:lnTo>
                  <a:pt x="100495" y="91530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0" name="object 43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443139" y="9986434"/>
            <a:ext cx="97174" cy="300564"/>
          </a:xfrm>
          <a:prstGeom prst="rect">
            <a:avLst/>
          </a:prstGeom>
        </p:spPr>
      </p:pic>
      <p:sp>
        <p:nvSpPr>
          <p:cNvPr id="431" name="object 431"/>
          <p:cNvSpPr/>
          <p:nvPr/>
        </p:nvSpPr>
        <p:spPr>
          <a:xfrm>
            <a:off x="17637297" y="125007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2665" y="867"/>
                </a:moveTo>
                <a:lnTo>
                  <a:pt x="30840" y="0"/>
                </a:lnTo>
                <a:lnTo>
                  <a:pt x="34504" y="2961"/>
                </a:lnTo>
                <a:lnTo>
                  <a:pt x="36492" y="21685"/>
                </a:lnTo>
                <a:lnTo>
                  <a:pt x="55216" y="19697"/>
                </a:lnTo>
                <a:lnTo>
                  <a:pt x="58880" y="22659"/>
                </a:lnTo>
                <a:lnTo>
                  <a:pt x="59740" y="30821"/>
                </a:lnTo>
                <a:lnTo>
                  <a:pt x="56785" y="34486"/>
                </a:lnTo>
                <a:lnTo>
                  <a:pt x="52698" y="34919"/>
                </a:lnTo>
                <a:lnTo>
                  <a:pt x="38061" y="36473"/>
                </a:lnTo>
                <a:lnTo>
                  <a:pt x="40049" y="55203"/>
                </a:lnTo>
                <a:lnTo>
                  <a:pt x="37087" y="58862"/>
                </a:lnTo>
                <a:lnTo>
                  <a:pt x="28913" y="59729"/>
                </a:lnTo>
                <a:lnTo>
                  <a:pt x="25249" y="56768"/>
                </a:lnTo>
                <a:lnTo>
                  <a:pt x="23261" y="38044"/>
                </a:lnTo>
                <a:lnTo>
                  <a:pt x="4531" y="40032"/>
                </a:lnTo>
                <a:lnTo>
                  <a:pt x="866" y="37071"/>
                </a:lnTo>
                <a:lnTo>
                  <a:pt x="0" y="28903"/>
                </a:lnTo>
                <a:lnTo>
                  <a:pt x="2961" y="25244"/>
                </a:lnTo>
                <a:lnTo>
                  <a:pt x="21691" y="23256"/>
                </a:lnTo>
                <a:lnTo>
                  <a:pt x="19703" y="4526"/>
                </a:lnTo>
                <a:lnTo>
                  <a:pt x="22665" y="867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17652395" y="137745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1475" y="822"/>
                </a:moveTo>
                <a:lnTo>
                  <a:pt x="29226" y="0"/>
                </a:lnTo>
                <a:lnTo>
                  <a:pt x="32696" y="2804"/>
                </a:lnTo>
                <a:lnTo>
                  <a:pt x="34580" y="20555"/>
                </a:lnTo>
                <a:lnTo>
                  <a:pt x="52331" y="18671"/>
                </a:lnTo>
                <a:lnTo>
                  <a:pt x="55801" y="21475"/>
                </a:lnTo>
                <a:lnTo>
                  <a:pt x="56624" y="29226"/>
                </a:lnTo>
                <a:lnTo>
                  <a:pt x="53820" y="32697"/>
                </a:lnTo>
                <a:lnTo>
                  <a:pt x="49944" y="33108"/>
                </a:lnTo>
                <a:lnTo>
                  <a:pt x="36069" y="34581"/>
                </a:lnTo>
                <a:lnTo>
                  <a:pt x="37953" y="52332"/>
                </a:lnTo>
                <a:lnTo>
                  <a:pt x="35149" y="55802"/>
                </a:lnTo>
                <a:lnTo>
                  <a:pt x="27398" y="56625"/>
                </a:lnTo>
                <a:lnTo>
                  <a:pt x="23927" y="53820"/>
                </a:lnTo>
                <a:lnTo>
                  <a:pt x="22043" y="36070"/>
                </a:lnTo>
                <a:lnTo>
                  <a:pt x="4293" y="37954"/>
                </a:lnTo>
                <a:lnTo>
                  <a:pt x="822" y="35149"/>
                </a:lnTo>
                <a:lnTo>
                  <a:pt x="0" y="27398"/>
                </a:lnTo>
                <a:lnTo>
                  <a:pt x="2804" y="23928"/>
                </a:lnTo>
                <a:lnTo>
                  <a:pt x="20554" y="22044"/>
                </a:lnTo>
                <a:lnTo>
                  <a:pt x="18670" y="4293"/>
                </a:lnTo>
                <a:lnTo>
                  <a:pt x="21475" y="8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17667487" y="15048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0297" y="776"/>
                </a:moveTo>
                <a:lnTo>
                  <a:pt x="27613" y="0"/>
                </a:lnTo>
                <a:lnTo>
                  <a:pt x="30896" y="2653"/>
                </a:lnTo>
                <a:lnTo>
                  <a:pt x="32677" y="19424"/>
                </a:lnTo>
                <a:lnTo>
                  <a:pt x="49448" y="17644"/>
                </a:lnTo>
                <a:lnTo>
                  <a:pt x="52731" y="20297"/>
                </a:lnTo>
                <a:lnTo>
                  <a:pt x="53508" y="27613"/>
                </a:lnTo>
                <a:lnTo>
                  <a:pt x="50860" y="30895"/>
                </a:lnTo>
                <a:lnTo>
                  <a:pt x="47197" y="31284"/>
                </a:lnTo>
                <a:lnTo>
                  <a:pt x="34083" y="32676"/>
                </a:lnTo>
                <a:lnTo>
                  <a:pt x="35863" y="49447"/>
                </a:lnTo>
                <a:lnTo>
                  <a:pt x="33210" y="52731"/>
                </a:lnTo>
                <a:lnTo>
                  <a:pt x="25895" y="53507"/>
                </a:lnTo>
                <a:lnTo>
                  <a:pt x="22611" y="50854"/>
                </a:lnTo>
                <a:lnTo>
                  <a:pt x="20831" y="34083"/>
                </a:lnTo>
                <a:lnTo>
                  <a:pt x="4060" y="35863"/>
                </a:lnTo>
                <a:lnTo>
                  <a:pt x="776" y="33210"/>
                </a:lnTo>
                <a:lnTo>
                  <a:pt x="0" y="25894"/>
                </a:lnTo>
                <a:lnTo>
                  <a:pt x="2653" y="22611"/>
                </a:lnTo>
                <a:lnTo>
                  <a:pt x="19424" y="20831"/>
                </a:lnTo>
                <a:lnTo>
                  <a:pt x="17644" y="4060"/>
                </a:lnTo>
                <a:lnTo>
                  <a:pt x="20297" y="77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7682587" y="163224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4" y="29096"/>
                </a:lnTo>
                <a:lnTo>
                  <a:pt x="44449" y="29461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17697660" y="17596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41719" y="27656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3589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17712751" y="188701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38972" y="25833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17727852" y="201441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9" y="596"/>
                </a:moveTo>
                <a:lnTo>
                  <a:pt x="21196" y="0"/>
                </a:lnTo>
                <a:lnTo>
                  <a:pt x="23711" y="2037"/>
                </a:lnTo>
                <a:lnTo>
                  <a:pt x="25077" y="14909"/>
                </a:lnTo>
                <a:lnTo>
                  <a:pt x="37955" y="13542"/>
                </a:lnTo>
                <a:lnTo>
                  <a:pt x="40470" y="15580"/>
                </a:lnTo>
                <a:lnTo>
                  <a:pt x="41065" y="21191"/>
                </a:lnTo>
                <a:lnTo>
                  <a:pt x="39028" y="23712"/>
                </a:lnTo>
                <a:lnTo>
                  <a:pt x="36223" y="24010"/>
                </a:lnTo>
                <a:lnTo>
                  <a:pt x="26157" y="25078"/>
                </a:lnTo>
                <a:lnTo>
                  <a:pt x="27524" y="37956"/>
                </a:lnTo>
                <a:lnTo>
                  <a:pt x="25486" y="40471"/>
                </a:lnTo>
                <a:lnTo>
                  <a:pt x="19869" y="41067"/>
                </a:lnTo>
                <a:lnTo>
                  <a:pt x="17354" y="39029"/>
                </a:lnTo>
                <a:lnTo>
                  <a:pt x="15988" y="26158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6"/>
                </a:lnTo>
                <a:lnTo>
                  <a:pt x="2037" y="17355"/>
                </a:lnTo>
                <a:lnTo>
                  <a:pt x="14908" y="15988"/>
                </a:lnTo>
                <a:lnTo>
                  <a:pt x="13541" y="3111"/>
                </a:lnTo>
                <a:lnTo>
                  <a:pt x="15579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17742944" y="2141811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8" y="21911"/>
                </a:lnTo>
                <a:lnTo>
                  <a:pt x="33475" y="22186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5" y="37950"/>
                </a:lnTo>
                <a:lnTo>
                  <a:pt x="16038" y="36069"/>
                </a:lnTo>
                <a:lnTo>
                  <a:pt x="14775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7758018" y="226918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7773121" y="239658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7987" y="18552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7838559" y="134359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1475" y="822"/>
                </a:moveTo>
                <a:lnTo>
                  <a:pt x="29226" y="0"/>
                </a:lnTo>
                <a:lnTo>
                  <a:pt x="32697" y="2804"/>
                </a:lnTo>
                <a:lnTo>
                  <a:pt x="34581" y="20555"/>
                </a:lnTo>
                <a:lnTo>
                  <a:pt x="52332" y="18671"/>
                </a:lnTo>
                <a:lnTo>
                  <a:pt x="55803" y="21475"/>
                </a:lnTo>
                <a:lnTo>
                  <a:pt x="56625" y="29226"/>
                </a:lnTo>
                <a:lnTo>
                  <a:pt x="53814" y="32698"/>
                </a:lnTo>
                <a:lnTo>
                  <a:pt x="49945" y="33108"/>
                </a:lnTo>
                <a:lnTo>
                  <a:pt x="36070" y="34581"/>
                </a:lnTo>
                <a:lnTo>
                  <a:pt x="37954" y="52332"/>
                </a:lnTo>
                <a:lnTo>
                  <a:pt x="35149" y="55802"/>
                </a:lnTo>
                <a:lnTo>
                  <a:pt x="27398" y="56625"/>
                </a:lnTo>
                <a:lnTo>
                  <a:pt x="23928" y="53820"/>
                </a:lnTo>
                <a:lnTo>
                  <a:pt x="22043" y="36070"/>
                </a:lnTo>
                <a:lnTo>
                  <a:pt x="4293" y="37954"/>
                </a:lnTo>
                <a:lnTo>
                  <a:pt x="822" y="35149"/>
                </a:lnTo>
                <a:lnTo>
                  <a:pt x="0" y="27398"/>
                </a:lnTo>
                <a:lnTo>
                  <a:pt x="2804" y="23928"/>
                </a:lnTo>
                <a:lnTo>
                  <a:pt x="20555" y="22044"/>
                </a:lnTo>
                <a:lnTo>
                  <a:pt x="18671" y="4293"/>
                </a:lnTo>
                <a:lnTo>
                  <a:pt x="21475" y="8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7853587" y="147039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0297" y="776"/>
                </a:moveTo>
                <a:lnTo>
                  <a:pt x="27613" y="0"/>
                </a:lnTo>
                <a:lnTo>
                  <a:pt x="30896" y="2653"/>
                </a:lnTo>
                <a:lnTo>
                  <a:pt x="32677" y="19424"/>
                </a:lnTo>
                <a:lnTo>
                  <a:pt x="49448" y="17644"/>
                </a:lnTo>
                <a:lnTo>
                  <a:pt x="52731" y="20297"/>
                </a:lnTo>
                <a:lnTo>
                  <a:pt x="53507" y="27613"/>
                </a:lnTo>
                <a:lnTo>
                  <a:pt x="50854" y="30896"/>
                </a:lnTo>
                <a:lnTo>
                  <a:pt x="47196" y="31284"/>
                </a:lnTo>
                <a:lnTo>
                  <a:pt x="34083" y="32676"/>
                </a:lnTo>
                <a:lnTo>
                  <a:pt x="35863" y="49447"/>
                </a:lnTo>
                <a:lnTo>
                  <a:pt x="33210" y="52731"/>
                </a:lnTo>
                <a:lnTo>
                  <a:pt x="25894" y="53507"/>
                </a:lnTo>
                <a:lnTo>
                  <a:pt x="22611" y="50854"/>
                </a:lnTo>
                <a:lnTo>
                  <a:pt x="20831" y="34083"/>
                </a:lnTo>
                <a:lnTo>
                  <a:pt x="4059" y="35863"/>
                </a:lnTo>
                <a:lnTo>
                  <a:pt x="776" y="33210"/>
                </a:lnTo>
                <a:lnTo>
                  <a:pt x="0" y="25894"/>
                </a:lnTo>
                <a:lnTo>
                  <a:pt x="2653" y="22611"/>
                </a:lnTo>
                <a:lnTo>
                  <a:pt x="19424" y="20831"/>
                </a:lnTo>
                <a:lnTo>
                  <a:pt x="17644" y="4060"/>
                </a:lnTo>
                <a:lnTo>
                  <a:pt x="20297" y="77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17868616" y="159718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6" y="2496"/>
                </a:lnTo>
                <a:lnTo>
                  <a:pt x="30773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2" y="26006"/>
                </a:lnTo>
                <a:lnTo>
                  <a:pt x="47901" y="29095"/>
                </a:lnTo>
                <a:lnTo>
                  <a:pt x="44449" y="29461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17883632" y="172395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41719" y="27656"/>
                </a:ln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17898660" y="185075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7" y="641"/>
                </a:moveTo>
                <a:lnTo>
                  <a:pt x="22803" y="0"/>
                </a:lnTo>
                <a:lnTo>
                  <a:pt x="25512" y="2188"/>
                </a:lnTo>
                <a:lnTo>
                  <a:pt x="26982" y="16039"/>
                </a:lnTo>
                <a:lnTo>
                  <a:pt x="40833" y="14569"/>
                </a:lnTo>
                <a:lnTo>
                  <a:pt x="43541" y="16758"/>
                </a:lnTo>
                <a:lnTo>
                  <a:pt x="44183" y="22803"/>
                </a:lnTo>
                <a:lnTo>
                  <a:pt x="41994" y="25512"/>
                </a:lnTo>
                <a:lnTo>
                  <a:pt x="38971" y="25833"/>
                </a:lnTo>
                <a:lnTo>
                  <a:pt x="28143" y="26982"/>
                </a:lnTo>
                <a:lnTo>
                  <a:pt x="29614" y="40833"/>
                </a:lnTo>
                <a:lnTo>
                  <a:pt x="27425" y="43541"/>
                </a:lnTo>
                <a:lnTo>
                  <a:pt x="21379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7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17913689" y="19775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80" y="596"/>
                </a:moveTo>
                <a:lnTo>
                  <a:pt x="21196" y="0"/>
                </a:lnTo>
                <a:lnTo>
                  <a:pt x="23711" y="2037"/>
                </a:lnTo>
                <a:lnTo>
                  <a:pt x="25078" y="14909"/>
                </a:lnTo>
                <a:lnTo>
                  <a:pt x="37955" y="13542"/>
                </a:lnTo>
                <a:lnTo>
                  <a:pt x="40470" y="15580"/>
                </a:lnTo>
                <a:lnTo>
                  <a:pt x="41066" y="21191"/>
                </a:lnTo>
                <a:lnTo>
                  <a:pt x="39035" y="23711"/>
                </a:lnTo>
                <a:lnTo>
                  <a:pt x="36223" y="24010"/>
                </a:lnTo>
                <a:lnTo>
                  <a:pt x="26157" y="25078"/>
                </a:lnTo>
                <a:lnTo>
                  <a:pt x="27524" y="37956"/>
                </a:lnTo>
                <a:lnTo>
                  <a:pt x="25486" y="40471"/>
                </a:lnTo>
                <a:lnTo>
                  <a:pt x="19869" y="41067"/>
                </a:lnTo>
                <a:lnTo>
                  <a:pt x="17354" y="39029"/>
                </a:lnTo>
                <a:lnTo>
                  <a:pt x="15988" y="26157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6"/>
                </a:lnTo>
                <a:lnTo>
                  <a:pt x="2037" y="17355"/>
                </a:lnTo>
                <a:lnTo>
                  <a:pt x="14908" y="15988"/>
                </a:lnTo>
                <a:lnTo>
                  <a:pt x="13542" y="3111"/>
                </a:lnTo>
                <a:lnTo>
                  <a:pt x="15580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7928724" y="2104331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1" y="1880"/>
                </a:lnTo>
                <a:lnTo>
                  <a:pt x="23174" y="13778"/>
                </a:lnTo>
                <a:lnTo>
                  <a:pt x="35072" y="12515"/>
                </a:lnTo>
                <a:lnTo>
                  <a:pt x="37399" y="14396"/>
                </a:lnTo>
                <a:lnTo>
                  <a:pt x="37950" y="19583"/>
                </a:lnTo>
                <a:lnTo>
                  <a:pt x="36069" y="21911"/>
                </a:lnTo>
                <a:lnTo>
                  <a:pt x="33475" y="22186"/>
                </a:lnTo>
                <a:lnTo>
                  <a:pt x="24171" y="23173"/>
                </a:lnTo>
                <a:lnTo>
                  <a:pt x="25434" y="35072"/>
                </a:lnTo>
                <a:lnTo>
                  <a:pt x="23553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6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7943734" y="223111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7958773" y="235790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6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8040086" y="1439682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0297" y="776"/>
                </a:moveTo>
                <a:lnTo>
                  <a:pt x="27613" y="0"/>
                </a:lnTo>
                <a:lnTo>
                  <a:pt x="30896" y="2653"/>
                </a:lnTo>
                <a:lnTo>
                  <a:pt x="32677" y="19424"/>
                </a:lnTo>
                <a:lnTo>
                  <a:pt x="49448" y="17644"/>
                </a:lnTo>
                <a:lnTo>
                  <a:pt x="52731" y="20297"/>
                </a:lnTo>
                <a:lnTo>
                  <a:pt x="53508" y="27619"/>
                </a:lnTo>
                <a:lnTo>
                  <a:pt x="50854" y="30896"/>
                </a:lnTo>
                <a:lnTo>
                  <a:pt x="47197" y="31284"/>
                </a:lnTo>
                <a:lnTo>
                  <a:pt x="34083" y="32676"/>
                </a:lnTo>
                <a:lnTo>
                  <a:pt x="35863" y="49447"/>
                </a:lnTo>
                <a:lnTo>
                  <a:pt x="33210" y="52731"/>
                </a:lnTo>
                <a:lnTo>
                  <a:pt x="25894" y="53507"/>
                </a:lnTo>
                <a:lnTo>
                  <a:pt x="22611" y="50854"/>
                </a:lnTo>
                <a:lnTo>
                  <a:pt x="20831" y="34083"/>
                </a:lnTo>
                <a:lnTo>
                  <a:pt x="4060" y="35863"/>
                </a:lnTo>
                <a:lnTo>
                  <a:pt x="776" y="33210"/>
                </a:lnTo>
                <a:lnTo>
                  <a:pt x="0" y="25894"/>
                </a:lnTo>
                <a:lnTo>
                  <a:pt x="2653" y="22611"/>
                </a:lnTo>
                <a:lnTo>
                  <a:pt x="19424" y="20831"/>
                </a:lnTo>
                <a:lnTo>
                  <a:pt x="17644" y="4060"/>
                </a:lnTo>
                <a:lnTo>
                  <a:pt x="20297" y="77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8055059" y="156594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6" y="2496"/>
                </a:lnTo>
                <a:lnTo>
                  <a:pt x="30773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2" y="26006"/>
                </a:lnTo>
                <a:lnTo>
                  <a:pt x="47895" y="29096"/>
                </a:lnTo>
                <a:lnTo>
                  <a:pt x="44449" y="29461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9" y="32097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8070011" y="169218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300" y="24416"/>
                </a:lnTo>
                <a:lnTo>
                  <a:pt x="44954" y="27312"/>
                </a:lnTo>
                <a:lnTo>
                  <a:pt x="41719" y="27656"/>
                </a:ln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8084990" y="181845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7" y="641"/>
                </a:moveTo>
                <a:lnTo>
                  <a:pt x="22803" y="0"/>
                </a:lnTo>
                <a:lnTo>
                  <a:pt x="25512" y="2188"/>
                </a:lnTo>
                <a:lnTo>
                  <a:pt x="26982" y="16039"/>
                </a:lnTo>
                <a:lnTo>
                  <a:pt x="40833" y="14569"/>
                </a:lnTo>
                <a:lnTo>
                  <a:pt x="43541" y="16758"/>
                </a:lnTo>
                <a:lnTo>
                  <a:pt x="44183" y="22803"/>
                </a:lnTo>
                <a:lnTo>
                  <a:pt x="41988" y="25512"/>
                </a:lnTo>
                <a:lnTo>
                  <a:pt x="38971" y="25833"/>
                </a:lnTo>
                <a:lnTo>
                  <a:pt x="28143" y="26982"/>
                </a:lnTo>
                <a:lnTo>
                  <a:pt x="29614" y="40833"/>
                </a:lnTo>
                <a:lnTo>
                  <a:pt x="27425" y="43541"/>
                </a:lnTo>
                <a:lnTo>
                  <a:pt x="21379" y="44183"/>
                </a:lnTo>
                <a:lnTo>
                  <a:pt x="18671" y="41994"/>
                </a:lnTo>
                <a:lnTo>
                  <a:pt x="17200" y="2814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7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18099961" y="194471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80" y="595"/>
                </a:moveTo>
                <a:lnTo>
                  <a:pt x="21190" y="0"/>
                </a:lnTo>
                <a:lnTo>
                  <a:pt x="23711" y="2037"/>
                </a:lnTo>
                <a:lnTo>
                  <a:pt x="25078" y="14908"/>
                </a:lnTo>
                <a:lnTo>
                  <a:pt x="37955" y="13541"/>
                </a:lnTo>
                <a:lnTo>
                  <a:pt x="40470" y="15579"/>
                </a:lnTo>
                <a:lnTo>
                  <a:pt x="41066" y="21190"/>
                </a:lnTo>
                <a:lnTo>
                  <a:pt x="39034" y="23711"/>
                </a:lnTo>
                <a:lnTo>
                  <a:pt x="36223" y="24009"/>
                </a:lnTo>
                <a:lnTo>
                  <a:pt x="26157" y="25077"/>
                </a:lnTo>
                <a:lnTo>
                  <a:pt x="27524" y="37955"/>
                </a:lnTo>
                <a:lnTo>
                  <a:pt x="25486" y="40470"/>
                </a:lnTo>
                <a:lnTo>
                  <a:pt x="19875" y="41066"/>
                </a:lnTo>
                <a:lnTo>
                  <a:pt x="17354" y="39028"/>
                </a:lnTo>
                <a:lnTo>
                  <a:pt x="15988" y="26157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7" y="17354"/>
                </a:lnTo>
                <a:lnTo>
                  <a:pt x="14908" y="15988"/>
                </a:lnTo>
                <a:lnTo>
                  <a:pt x="13542" y="3110"/>
                </a:lnTo>
                <a:lnTo>
                  <a:pt x="15580" y="59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18114934" y="207097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1" y="1880"/>
                </a:lnTo>
                <a:lnTo>
                  <a:pt x="23174" y="13778"/>
                </a:lnTo>
                <a:lnTo>
                  <a:pt x="35072" y="12515"/>
                </a:lnTo>
                <a:lnTo>
                  <a:pt x="37399" y="14396"/>
                </a:lnTo>
                <a:lnTo>
                  <a:pt x="37956" y="19583"/>
                </a:lnTo>
                <a:lnTo>
                  <a:pt x="36075" y="21910"/>
                </a:lnTo>
                <a:lnTo>
                  <a:pt x="33475" y="22186"/>
                </a:lnTo>
                <a:lnTo>
                  <a:pt x="24171" y="23173"/>
                </a:lnTo>
                <a:lnTo>
                  <a:pt x="25434" y="35072"/>
                </a:lnTo>
                <a:lnTo>
                  <a:pt x="23553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6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18129893" y="219721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18144876" y="232347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7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8240272" y="1523139"/>
            <a:ext cx="48260" cy="50800"/>
          </a:xfrm>
          <a:custGeom>
            <a:avLst/>
            <a:gdLst/>
            <a:ahLst/>
            <a:cxnLst/>
            <a:rect l="l" t="t" r="r" b="b"/>
            <a:pathLst>
              <a:path w="48259" h="50800">
                <a:moveTo>
                  <a:pt x="19618" y="32097"/>
                </a:move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close/>
              </a:path>
              <a:path w="48259" h="50800">
                <a:moveTo>
                  <a:pt x="2496" y="21295"/>
                </a:moveTo>
                <a:lnTo>
                  <a:pt x="46570" y="16617"/>
                </a:lnTo>
                <a:lnTo>
                  <a:pt x="47727" y="17552"/>
                </a:lnTo>
                <a:lnTo>
                  <a:pt x="47727" y="29113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close/>
              </a:path>
              <a:path w="48259" h="50800">
                <a:moveTo>
                  <a:pt x="19114" y="731"/>
                </a:moveTo>
                <a:lnTo>
                  <a:pt x="26006" y="0"/>
                </a:lnTo>
                <a:lnTo>
                  <a:pt x="29096" y="2496"/>
                </a:lnTo>
                <a:lnTo>
                  <a:pt x="30773" y="18294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8255104" y="1648237"/>
            <a:ext cx="33020" cy="47625"/>
          </a:xfrm>
          <a:custGeom>
            <a:avLst/>
            <a:gdLst/>
            <a:ahLst/>
            <a:cxnLst/>
            <a:rect l="l" t="t" r="r" b="b"/>
            <a:pathLst>
              <a:path w="33019" h="47625">
                <a:moveTo>
                  <a:pt x="18413" y="30130"/>
                </a:move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close/>
              </a:path>
              <a:path w="33019" h="47625">
                <a:moveTo>
                  <a:pt x="2345" y="19986"/>
                </a:moveTo>
                <a:lnTo>
                  <a:pt x="32895" y="16744"/>
                </a:lnTo>
                <a:lnTo>
                  <a:pt x="32895" y="28592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close/>
              </a:path>
              <a:path w="33019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8269954" y="1773858"/>
            <a:ext cx="18415" cy="36195"/>
          </a:xfrm>
          <a:custGeom>
            <a:avLst/>
            <a:gdLst/>
            <a:ahLst/>
            <a:cxnLst/>
            <a:rect l="l" t="t" r="r" b="b"/>
            <a:pathLst>
              <a:path w="18415" h="36194">
                <a:moveTo>
                  <a:pt x="16757" y="136"/>
                </a:moveTo>
                <a:lnTo>
                  <a:pt x="18045" y="0"/>
                </a:lnTo>
                <a:lnTo>
                  <a:pt x="18045" y="35595"/>
                </a:lnTo>
                <a:lnTo>
                  <a:pt x="17201" y="27638"/>
                </a:lnTo>
                <a:lnTo>
                  <a:pt x="3350" y="29109"/>
                </a:lnTo>
                <a:lnTo>
                  <a:pt x="641" y="26920"/>
                </a:lnTo>
                <a:lnTo>
                  <a:pt x="0" y="20874"/>
                </a:lnTo>
                <a:lnTo>
                  <a:pt x="2188" y="18166"/>
                </a:lnTo>
                <a:lnTo>
                  <a:pt x="16039" y="16696"/>
                </a:lnTo>
                <a:lnTo>
                  <a:pt x="14569" y="2845"/>
                </a:lnTo>
                <a:lnTo>
                  <a:pt x="16757" y="1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7477477" y="163869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5" y="29096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9" y="32097"/>
                </a:lnTo>
                <a:lnTo>
                  <a:pt x="7267" y="33408"/>
                </a:lnTo>
                <a:lnTo>
                  <a:pt x="3814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7492141" y="176550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9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17506819" y="189234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7521497" y="201917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17536169" y="214599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0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17550841" y="227281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17565518" y="239964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7288631" y="164729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5" y="29096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7267" y="33408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17303246" y="17735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9" y="31703"/>
                </a:lnTo>
                <a:lnTo>
                  <a:pt x="687" y="29364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7317862" y="189987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6" y="29613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7332483" y="202617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17347105" y="21524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44" y="23554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7361713" y="227875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7376334" y="240505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7098559" y="164432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5" y="29096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7267" y="33408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17113051" y="176946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9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17127551" y="189461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17142046" y="201977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2" y="27225"/>
                </a:lnTo>
                <a:lnTo>
                  <a:pt x="3116" y="27523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17156546" y="214492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17171040" y="227006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6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17185533" y="23952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13" y="21266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16922202" y="175917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16936547" y="18828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16950890" y="200654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16965228" y="213022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16979565" y="225389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16993908" y="237757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16744663" y="186283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6" y="29613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16758812" y="198468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2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16772962" y="210653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16787097" y="222836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12" y="21639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16801247" y="235022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16565402" y="19502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6" y="27523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16579296" y="2069712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0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16593182" y="218912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16607068" y="2308574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7" name="object 497"/>
          <p:cNvGrpSpPr/>
          <p:nvPr/>
        </p:nvGrpSpPr>
        <p:grpSpPr>
          <a:xfrm>
            <a:off x="14436766" y="0"/>
            <a:ext cx="3851275" cy="2067560"/>
            <a:chOff x="14436766" y="0"/>
            <a:chExt cx="3851275" cy="2067560"/>
          </a:xfrm>
        </p:grpSpPr>
        <p:pic>
          <p:nvPicPr>
            <p:cNvPr id="498" name="object 49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436766" y="0"/>
              <a:ext cx="3851232" cy="2059383"/>
            </a:xfrm>
            <a:prstGeom prst="rect">
              <a:avLst/>
            </a:prstGeom>
          </p:spPr>
        </p:pic>
        <p:sp>
          <p:nvSpPr>
            <p:cNvPr id="499" name="object 499"/>
            <p:cNvSpPr/>
            <p:nvPr/>
          </p:nvSpPr>
          <p:spPr>
            <a:xfrm>
              <a:off x="16385271" y="202952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4396" y="550"/>
                  </a:moveTo>
                  <a:lnTo>
                    <a:pt x="19583" y="0"/>
                  </a:lnTo>
                  <a:lnTo>
                    <a:pt x="21910" y="1880"/>
                  </a:lnTo>
                  <a:lnTo>
                    <a:pt x="23173" y="13778"/>
                  </a:lnTo>
                  <a:lnTo>
                    <a:pt x="35071" y="12515"/>
                  </a:lnTo>
                  <a:lnTo>
                    <a:pt x="37398" y="14396"/>
                  </a:lnTo>
                  <a:lnTo>
                    <a:pt x="37949" y="19583"/>
                  </a:lnTo>
                  <a:lnTo>
                    <a:pt x="36069" y="21911"/>
                  </a:lnTo>
                  <a:lnTo>
                    <a:pt x="24170" y="23173"/>
                  </a:lnTo>
                  <a:lnTo>
                    <a:pt x="25433" y="35072"/>
                  </a:lnTo>
                  <a:lnTo>
                    <a:pt x="23552" y="37399"/>
                  </a:lnTo>
                  <a:lnTo>
                    <a:pt x="18366" y="37949"/>
                  </a:lnTo>
                  <a:lnTo>
                    <a:pt x="16038" y="36069"/>
                  </a:lnTo>
                  <a:lnTo>
                    <a:pt x="14775" y="24171"/>
                  </a:lnTo>
                  <a:lnTo>
                    <a:pt x="5471" y="25158"/>
                  </a:lnTo>
                  <a:lnTo>
                    <a:pt x="2877" y="25434"/>
                  </a:lnTo>
                  <a:lnTo>
                    <a:pt x="550" y="23553"/>
                  </a:lnTo>
                  <a:lnTo>
                    <a:pt x="0" y="18366"/>
                  </a:lnTo>
                  <a:lnTo>
                    <a:pt x="1880" y="16038"/>
                  </a:lnTo>
                  <a:lnTo>
                    <a:pt x="13778" y="14775"/>
                  </a:lnTo>
                  <a:lnTo>
                    <a:pt x="12515" y="2877"/>
                  </a:lnTo>
                  <a:lnTo>
                    <a:pt x="14396" y="55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0" name="object 500"/>
          <p:cNvSpPr/>
          <p:nvPr/>
        </p:nvSpPr>
        <p:spPr>
          <a:xfrm>
            <a:off x="16398888" y="214640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6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6412512" y="226331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1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6202663" y="208546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16215937" y="219907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4" name="object 50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4253486" y="0"/>
            <a:ext cx="98826" cy="227297"/>
          </a:xfrm>
          <a:prstGeom prst="rect">
            <a:avLst/>
          </a:prstGeom>
        </p:spPr>
      </p:pic>
      <p:pic>
        <p:nvPicPr>
          <p:cNvPr id="505" name="object 50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1854071" y="2183768"/>
            <a:ext cx="1333499" cy="1333499"/>
          </a:xfrm>
          <a:prstGeom prst="rect">
            <a:avLst/>
          </a:prstGeom>
        </p:spPr>
      </p:pic>
      <p:pic>
        <p:nvPicPr>
          <p:cNvPr id="506" name="object 50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3655301" y="3368497"/>
            <a:ext cx="1600199" cy="1390649"/>
          </a:xfrm>
          <a:prstGeom prst="rect">
            <a:avLst/>
          </a:prstGeom>
        </p:spPr>
      </p:pic>
      <p:pic>
        <p:nvPicPr>
          <p:cNvPr id="507" name="object 50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2639228" y="4210050"/>
            <a:ext cx="1866899" cy="1866899"/>
          </a:xfrm>
          <a:prstGeom prst="rect">
            <a:avLst/>
          </a:prstGeom>
        </p:spPr>
      </p:pic>
      <p:pic>
        <p:nvPicPr>
          <p:cNvPr id="508" name="object 50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781873" y="5503950"/>
            <a:ext cx="1724024" cy="1724024"/>
          </a:xfrm>
          <a:prstGeom prst="rect">
            <a:avLst/>
          </a:prstGeom>
        </p:spPr>
      </p:pic>
      <p:sp>
        <p:nvSpPr>
          <p:cNvPr id="509" name="object 509"/>
          <p:cNvSpPr txBox="1">
            <a:spLocks noGrp="1"/>
          </p:cNvSpPr>
          <p:nvPr>
            <p:ph type="title"/>
          </p:nvPr>
        </p:nvSpPr>
        <p:spPr>
          <a:xfrm>
            <a:off x="8351650" y="2443393"/>
            <a:ext cx="1578610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30" dirty="0">
                <a:solidFill>
                  <a:srgbClr val="041C40"/>
                </a:solidFill>
                <a:latin typeface="Trebuchet MS"/>
                <a:cs typeface="Trebuchet MS"/>
              </a:rPr>
              <a:t>jQuery</a:t>
            </a:r>
            <a:endParaRPr sz="3750" dirty="0">
              <a:latin typeface="Trebuchet MS"/>
              <a:cs typeface="Trebuchet MS"/>
            </a:endParaRPr>
          </a:p>
        </p:txBody>
      </p:sp>
      <p:sp>
        <p:nvSpPr>
          <p:cNvPr id="510" name="object 510"/>
          <p:cNvSpPr txBox="1"/>
          <p:nvPr/>
        </p:nvSpPr>
        <p:spPr>
          <a:xfrm>
            <a:off x="7440810" y="3628121"/>
            <a:ext cx="3018155" cy="2967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5"/>
              </a:spcBef>
            </a:pPr>
            <a:r>
              <a:rPr sz="3750" b="1" spc="140" dirty="0">
                <a:solidFill>
                  <a:srgbClr val="041C40"/>
                </a:solidFill>
                <a:latin typeface="Trebuchet MS"/>
                <a:cs typeface="Trebuchet MS"/>
              </a:rPr>
              <a:t>React</a:t>
            </a:r>
            <a:endParaRPr sz="3750">
              <a:latin typeface="Trebuchet MS"/>
              <a:cs typeface="Trebuchet MS"/>
            </a:endParaRPr>
          </a:p>
          <a:p>
            <a:pPr marL="12700" marR="5080" indent="1540510">
              <a:lnSpc>
                <a:spcPct val="207300"/>
              </a:lnSpc>
            </a:pPr>
            <a:r>
              <a:rPr sz="3750" b="1" spc="45" dirty="0">
                <a:solidFill>
                  <a:srgbClr val="041C40"/>
                </a:solidFill>
                <a:latin typeface="Trebuchet MS"/>
                <a:cs typeface="Trebuchet MS"/>
              </a:rPr>
              <a:t>R</a:t>
            </a:r>
            <a:r>
              <a:rPr sz="3750" b="1" spc="85" dirty="0">
                <a:solidFill>
                  <a:srgbClr val="041C40"/>
                </a:solidFill>
                <a:latin typeface="Trebuchet MS"/>
                <a:cs typeface="Trebuchet MS"/>
              </a:rPr>
              <a:t>e</a:t>
            </a:r>
            <a:r>
              <a:rPr sz="3750" b="1" spc="265" dirty="0">
                <a:solidFill>
                  <a:srgbClr val="041C40"/>
                </a:solidFill>
                <a:latin typeface="Trebuchet MS"/>
                <a:cs typeface="Trebuchet MS"/>
              </a:rPr>
              <a:t>d</a:t>
            </a:r>
            <a:r>
              <a:rPr sz="3750" b="1" spc="60" dirty="0">
                <a:solidFill>
                  <a:srgbClr val="041C40"/>
                </a:solidFill>
                <a:latin typeface="Trebuchet MS"/>
                <a:cs typeface="Trebuchet MS"/>
              </a:rPr>
              <a:t>u</a:t>
            </a:r>
            <a:r>
              <a:rPr sz="3750" b="1" spc="25" dirty="0">
                <a:solidFill>
                  <a:srgbClr val="041C40"/>
                </a:solidFill>
                <a:latin typeface="Trebuchet MS"/>
                <a:cs typeface="Trebuchet MS"/>
              </a:rPr>
              <a:t>x  </a:t>
            </a:r>
            <a:r>
              <a:rPr sz="3750" b="1" spc="105" dirty="0">
                <a:solidFill>
                  <a:srgbClr val="041C40"/>
                </a:solidFill>
                <a:latin typeface="Trebuchet MS"/>
                <a:cs typeface="Trebuchet MS"/>
              </a:rPr>
              <a:t>Material-UI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044" y="3034171"/>
            <a:ext cx="5834380" cy="3582035"/>
            <a:chOff x="6095044" y="3034171"/>
            <a:chExt cx="5834380" cy="3582035"/>
          </a:xfrm>
        </p:grpSpPr>
        <p:sp>
          <p:nvSpPr>
            <p:cNvPr id="3" name="object 3"/>
            <p:cNvSpPr/>
            <p:nvPr/>
          </p:nvSpPr>
          <p:spPr>
            <a:xfrm>
              <a:off x="7060208" y="3034171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3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2" y="589994"/>
                  </a:lnTo>
                  <a:lnTo>
                    <a:pt x="4160432" y="594733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5044" y="4246466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28285" y="0"/>
                  </a:moveTo>
                  <a:lnTo>
                    <a:pt x="4160433" y="0"/>
                  </a:lnTo>
                  <a:lnTo>
                    <a:pt x="3830831" y="592364"/>
                  </a:lnTo>
                  <a:lnTo>
                    <a:pt x="4160433" y="1184727"/>
                  </a:lnTo>
                  <a:lnTo>
                    <a:pt x="328285" y="1184727"/>
                  </a:lnTo>
                  <a:lnTo>
                    <a:pt x="0" y="594731"/>
                  </a:lnTo>
                  <a:lnTo>
                    <a:pt x="0" y="589996"/>
                  </a:lnTo>
                  <a:lnTo>
                    <a:pt x="328285" y="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68443" y="5431252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09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4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2" y="589994"/>
                  </a:lnTo>
                  <a:lnTo>
                    <a:pt x="4160432" y="594733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64478" y="9521800"/>
            <a:ext cx="107314" cy="765810"/>
            <a:chOff x="964478" y="9521800"/>
            <a:chExt cx="107314" cy="7658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478" y="10196423"/>
              <a:ext cx="107149" cy="905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954" y="10061498"/>
              <a:ext cx="103815" cy="1038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424" y="9926574"/>
              <a:ext cx="100483" cy="1004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893" y="9791642"/>
              <a:ext cx="97176" cy="971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370" y="9656718"/>
              <a:ext cx="93842" cy="938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840" y="9521800"/>
              <a:ext cx="90502" cy="9049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310" y="9386861"/>
            <a:ext cx="87189" cy="8718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4786" y="9251936"/>
            <a:ext cx="83856" cy="8385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6262" y="9117012"/>
            <a:ext cx="80522" cy="8052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7732" y="8982088"/>
            <a:ext cx="77190" cy="771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9202" y="8847156"/>
            <a:ext cx="73882" cy="7388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80678" y="8712231"/>
            <a:ext cx="70550" cy="705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82155" y="8577306"/>
            <a:ext cx="67215" cy="6721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3618" y="8442382"/>
            <a:ext cx="63902" cy="6388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985094" y="830745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6570" y="817253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15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8040" y="803760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89510" y="79026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0986" y="776775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2456" y="76328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6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6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48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3932" y="749789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5402" y="736296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6878" y="7228046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5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760828" y="9531038"/>
            <a:ext cx="107314" cy="756285"/>
            <a:chOff x="760828" y="9531038"/>
            <a:chExt cx="107314" cy="756285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828" y="10202387"/>
              <a:ext cx="107149" cy="8461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304" y="10068119"/>
              <a:ext cx="103816" cy="1038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3774" y="9933850"/>
              <a:ext cx="100490" cy="1004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244" y="9799568"/>
              <a:ext cx="97176" cy="971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6720" y="9665300"/>
              <a:ext cx="93843" cy="9384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8196" y="9531038"/>
              <a:ext cx="90496" cy="90496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9666" y="9396756"/>
            <a:ext cx="87189" cy="8718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1136" y="9262488"/>
            <a:ext cx="83856" cy="8385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2612" y="9128219"/>
            <a:ext cx="80522" cy="8052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4089" y="8993944"/>
            <a:ext cx="77189" cy="7718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5552" y="8859669"/>
            <a:ext cx="73882" cy="7388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7028" y="8725400"/>
            <a:ext cx="70550" cy="705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8505" y="8591125"/>
            <a:ext cx="67216" cy="6721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9974" y="8456856"/>
            <a:ext cx="63902" cy="63883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781444" y="832258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3"/>
                </a:moveTo>
                <a:lnTo>
                  <a:pt x="26075" y="60563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12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3" y="3405"/>
                </a:lnTo>
                <a:lnTo>
                  <a:pt x="37893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3" y="37892"/>
                </a:lnTo>
                <a:lnTo>
                  <a:pt x="37893" y="57157"/>
                </a:lnTo>
                <a:lnTo>
                  <a:pt x="34487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2920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2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4396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5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5860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7336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8812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0282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1752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3228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557184" y="9536976"/>
            <a:ext cx="107314" cy="750570"/>
            <a:chOff x="557184" y="9536976"/>
            <a:chExt cx="107314" cy="750570"/>
          </a:xfrm>
        </p:grpSpPr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7184" y="10205445"/>
              <a:ext cx="107149" cy="8155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54" y="10071754"/>
              <a:ext cx="103816" cy="1038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130" y="9938056"/>
              <a:ext cx="100483" cy="10048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600" y="9804359"/>
              <a:ext cx="97176" cy="9717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070" y="9670661"/>
              <a:ext cx="93842" cy="9384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546" y="9536976"/>
              <a:ext cx="90496" cy="90496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66016" y="9403272"/>
            <a:ext cx="87189" cy="8718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7492" y="9269580"/>
            <a:ext cx="83856" cy="8385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962" y="9135889"/>
            <a:ext cx="80522" cy="8052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0438" y="9002192"/>
            <a:ext cx="77189" cy="7718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73378" y="8734797"/>
            <a:ext cx="70550" cy="7054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1908" y="8868494"/>
            <a:ext cx="73882" cy="7388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4854" y="8601106"/>
            <a:ext cx="67215" cy="6721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6324" y="8467407"/>
            <a:ext cx="63902" cy="63883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577800" y="83337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3"/>
                </a:moveTo>
                <a:lnTo>
                  <a:pt x="26075" y="60563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7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9270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0746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2216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5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77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5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5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3686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64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5162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5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6632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16" y="40589"/>
                </a:moveTo>
                <a:lnTo>
                  <a:pt x="17486" y="40589"/>
                </a:lnTo>
                <a:lnTo>
                  <a:pt x="15203" y="38306"/>
                </a:lnTo>
                <a:lnTo>
                  <a:pt x="15203" y="25393"/>
                </a:lnTo>
                <a:lnTo>
                  <a:pt x="2290" y="25393"/>
                </a:lnTo>
                <a:lnTo>
                  <a:pt x="6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104" y="15196"/>
                </a:lnTo>
                <a:lnTo>
                  <a:pt x="15203" y="15196"/>
                </a:lnTo>
                <a:lnTo>
                  <a:pt x="15203" y="2283"/>
                </a:lnTo>
                <a:lnTo>
                  <a:pt x="17486" y="0"/>
                </a:lnTo>
                <a:lnTo>
                  <a:pt x="23116" y="0"/>
                </a:lnTo>
                <a:lnTo>
                  <a:pt x="25399" y="2283"/>
                </a:lnTo>
                <a:lnTo>
                  <a:pt x="25399" y="15196"/>
                </a:lnTo>
                <a:lnTo>
                  <a:pt x="38312" y="15196"/>
                </a:lnTo>
                <a:lnTo>
                  <a:pt x="40596" y="17479"/>
                </a:lnTo>
                <a:lnTo>
                  <a:pt x="40596" y="23109"/>
                </a:lnTo>
                <a:lnTo>
                  <a:pt x="38313" y="25393"/>
                </a:lnTo>
                <a:lnTo>
                  <a:pt x="25399" y="25393"/>
                </a:lnTo>
                <a:lnTo>
                  <a:pt x="25399" y="38306"/>
                </a:lnTo>
                <a:lnTo>
                  <a:pt x="23116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8102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9578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353534" y="9548170"/>
            <a:ext cx="107314" cy="739140"/>
            <a:chOff x="353534" y="9548170"/>
            <a:chExt cx="107314" cy="739140"/>
          </a:xfrm>
        </p:grpSpPr>
        <p:pic>
          <p:nvPicPr>
            <p:cNvPr id="79" name="object 7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3534" y="10210438"/>
              <a:ext cx="107149" cy="7656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5010" y="10077987"/>
              <a:ext cx="103816" cy="1038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480" y="9945530"/>
              <a:ext cx="100483" cy="10048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7950" y="9813072"/>
              <a:ext cx="97176" cy="9717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9426" y="9680621"/>
              <a:ext cx="93842" cy="9384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96" y="9548170"/>
              <a:ext cx="90496" cy="90496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2365" y="9415712"/>
            <a:ext cx="87189" cy="87189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3842" y="9283255"/>
            <a:ext cx="83856" cy="83856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5312" y="9150804"/>
            <a:ext cx="80529" cy="80522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6788" y="9018353"/>
            <a:ext cx="77189" cy="77189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68258" y="8885889"/>
            <a:ext cx="73882" cy="7388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69734" y="8753437"/>
            <a:ext cx="70550" cy="70549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1204" y="8620986"/>
            <a:ext cx="67216" cy="67216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72680" y="8488529"/>
            <a:ext cx="63896" cy="63883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374150" y="835607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2"/>
                </a:moveTo>
                <a:lnTo>
                  <a:pt x="26075" y="60562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3" y="3405"/>
                </a:lnTo>
                <a:lnTo>
                  <a:pt x="37893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3" y="37892"/>
                </a:lnTo>
                <a:lnTo>
                  <a:pt x="37893" y="57157"/>
                </a:lnTo>
                <a:lnTo>
                  <a:pt x="3448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5620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91" y="57229"/>
                </a:moveTo>
                <a:lnTo>
                  <a:pt x="24651" y="57229"/>
                </a:lnTo>
                <a:lnTo>
                  <a:pt x="21429" y="54007"/>
                </a:lnTo>
                <a:lnTo>
                  <a:pt x="21429" y="35806"/>
                </a:lnTo>
                <a:lnTo>
                  <a:pt x="3228" y="35806"/>
                </a:lnTo>
                <a:lnTo>
                  <a:pt x="6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7" y="21423"/>
                </a:lnTo>
                <a:lnTo>
                  <a:pt x="21429" y="21423"/>
                </a:lnTo>
                <a:lnTo>
                  <a:pt x="21429" y="3221"/>
                </a:lnTo>
                <a:lnTo>
                  <a:pt x="24651" y="0"/>
                </a:lnTo>
                <a:lnTo>
                  <a:pt x="32591" y="0"/>
                </a:lnTo>
                <a:lnTo>
                  <a:pt x="35812" y="3221"/>
                </a:lnTo>
                <a:lnTo>
                  <a:pt x="35812" y="21423"/>
                </a:lnTo>
                <a:lnTo>
                  <a:pt x="54014" y="21423"/>
                </a:lnTo>
                <a:lnTo>
                  <a:pt x="57236" y="24645"/>
                </a:lnTo>
                <a:lnTo>
                  <a:pt x="57236" y="32584"/>
                </a:lnTo>
                <a:lnTo>
                  <a:pt x="54014" y="35806"/>
                </a:lnTo>
                <a:lnTo>
                  <a:pt x="35812" y="35806"/>
                </a:lnTo>
                <a:lnTo>
                  <a:pt x="35812" y="54007"/>
                </a:lnTo>
                <a:lnTo>
                  <a:pt x="3259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7096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78566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80042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1512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2988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4458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49"/>
                </a:lnTo>
                <a:lnTo>
                  <a:pt x="2099" y="13956"/>
                </a:lnTo>
                <a:lnTo>
                  <a:pt x="4685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5928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149884" y="9430902"/>
            <a:ext cx="107314" cy="856615"/>
            <a:chOff x="149884" y="9430902"/>
            <a:chExt cx="107314" cy="856615"/>
          </a:xfrm>
        </p:grpSpPr>
        <p:pic>
          <p:nvPicPr>
            <p:cNvPr id="103" name="object 10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9884" y="10216035"/>
              <a:ext cx="107149" cy="7096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60" y="10085179"/>
              <a:ext cx="103816" cy="1038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36" y="9954322"/>
              <a:ext cx="100483" cy="10048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4300" y="9823465"/>
              <a:ext cx="97176" cy="9717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5776" y="9692609"/>
              <a:ext cx="93842" cy="9384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52" y="9561759"/>
              <a:ext cx="90496" cy="9049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15" y="9430902"/>
              <a:ext cx="87189" cy="87189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192" y="9300046"/>
            <a:ext cx="83856" cy="83856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3145" y="9038333"/>
            <a:ext cx="77189" cy="77189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1668" y="9169189"/>
            <a:ext cx="80522" cy="80522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4608" y="8907476"/>
            <a:ext cx="73882" cy="73882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6084" y="8776620"/>
            <a:ext cx="70550" cy="70549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561" y="8645763"/>
            <a:ext cx="67216" cy="67216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030" y="8514913"/>
            <a:ext cx="63896" cy="63883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170500" y="838405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7" y="60562"/>
                </a:moveTo>
                <a:lnTo>
                  <a:pt x="26075" y="60562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12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1976" y="825320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3453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4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74916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6392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7869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79338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0808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2285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0" y="9450412"/>
            <a:ext cx="53975" cy="836930"/>
          </a:xfrm>
          <a:custGeom>
            <a:avLst/>
            <a:gdLst/>
            <a:ahLst/>
            <a:cxnLst/>
            <a:rect l="l" t="t" r="r" b="b"/>
            <a:pathLst>
              <a:path w="53975" h="836929">
                <a:moveTo>
                  <a:pt x="42252" y="37541"/>
                </a:moveTo>
                <a:lnTo>
                  <a:pt x="37350" y="32639"/>
                </a:lnTo>
                <a:lnTo>
                  <a:pt x="9613" y="32639"/>
                </a:lnTo>
                <a:lnTo>
                  <a:pt x="9613" y="4902"/>
                </a:lnTo>
                <a:lnTo>
                  <a:pt x="4711" y="0"/>
                </a:lnTo>
                <a:lnTo>
                  <a:pt x="0" y="0"/>
                </a:lnTo>
                <a:lnTo>
                  <a:pt x="0" y="87185"/>
                </a:lnTo>
                <a:lnTo>
                  <a:pt x="4711" y="87185"/>
                </a:lnTo>
                <a:lnTo>
                  <a:pt x="9613" y="82283"/>
                </a:lnTo>
                <a:lnTo>
                  <a:pt x="9613" y="54546"/>
                </a:lnTo>
                <a:lnTo>
                  <a:pt x="37350" y="54546"/>
                </a:lnTo>
                <a:lnTo>
                  <a:pt x="42252" y="49644"/>
                </a:lnTo>
                <a:lnTo>
                  <a:pt x="42252" y="37541"/>
                </a:lnTo>
                <a:close/>
              </a:path>
              <a:path w="53975" h="836929">
                <a:moveTo>
                  <a:pt x="44094" y="167843"/>
                </a:moveTo>
                <a:lnTo>
                  <a:pt x="39001" y="162750"/>
                </a:lnTo>
                <a:lnTo>
                  <a:pt x="10210" y="162750"/>
                </a:lnTo>
                <a:lnTo>
                  <a:pt x="10210" y="133959"/>
                </a:lnTo>
                <a:lnTo>
                  <a:pt x="5118" y="128866"/>
                </a:lnTo>
                <a:lnTo>
                  <a:pt x="0" y="128866"/>
                </a:lnTo>
                <a:lnTo>
                  <a:pt x="0" y="219367"/>
                </a:lnTo>
                <a:lnTo>
                  <a:pt x="5118" y="219367"/>
                </a:lnTo>
                <a:lnTo>
                  <a:pt x="10210" y="214274"/>
                </a:lnTo>
                <a:lnTo>
                  <a:pt x="10210" y="185496"/>
                </a:lnTo>
                <a:lnTo>
                  <a:pt x="39001" y="185496"/>
                </a:lnTo>
                <a:lnTo>
                  <a:pt x="44094" y="180403"/>
                </a:lnTo>
                <a:lnTo>
                  <a:pt x="44094" y="167843"/>
                </a:lnTo>
                <a:close/>
              </a:path>
              <a:path w="53975" h="836929">
                <a:moveTo>
                  <a:pt x="45961" y="298145"/>
                </a:moveTo>
                <a:lnTo>
                  <a:pt x="40678" y="292862"/>
                </a:lnTo>
                <a:lnTo>
                  <a:pt x="10833" y="292862"/>
                </a:lnTo>
                <a:lnTo>
                  <a:pt x="10833" y="263017"/>
                </a:lnTo>
                <a:lnTo>
                  <a:pt x="5549" y="257733"/>
                </a:lnTo>
                <a:lnTo>
                  <a:pt x="0" y="257733"/>
                </a:lnTo>
                <a:lnTo>
                  <a:pt x="0" y="351574"/>
                </a:lnTo>
                <a:lnTo>
                  <a:pt x="5549" y="351574"/>
                </a:lnTo>
                <a:lnTo>
                  <a:pt x="10833" y="346290"/>
                </a:lnTo>
                <a:lnTo>
                  <a:pt x="10833" y="316445"/>
                </a:lnTo>
                <a:lnTo>
                  <a:pt x="40678" y="316445"/>
                </a:lnTo>
                <a:lnTo>
                  <a:pt x="45961" y="311162"/>
                </a:lnTo>
                <a:lnTo>
                  <a:pt x="45961" y="298145"/>
                </a:lnTo>
                <a:close/>
              </a:path>
              <a:path w="53975" h="836929">
                <a:moveTo>
                  <a:pt x="47828" y="428447"/>
                </a:moveTo>
                <a:lnTo>
                  <a:pt x="42367" y="422986"/>
                </a:lnTo>
                <a:lnTo>
                  <a:pt x="11455" y="422986"/>
                </a:lnTo>
                <a:lnTo>
                  <a:pt x="11455" y="392074"/>
                </a:lnTo>
                <a:lnTo>
                  <a:pt x="5981" y="386600"/>
                </a:lnTo>
                <a:lnTo>
                  <a:pt x="0" y="386600"/>
                </a:lnTo>
                <a:lnTo>
                  <a:pt x="0" y="483781"/>
                </a:lnTo>
                <a:lnTo>
                  <a:pt x="5981" y="483781"/>
                </a:lnTo>
                <a:lnTo>
                  <a:pt x="11455" y="478307"/>
                </a:lnTo>
                <a:lnTo>
                  <a:pt x="11455" y="447395"/>
                </a:lnTo>
                <a:lnTo>
                  <a:pt x="42354" y="447395"/>
                </a:lnTo>
                <a:lnTo>
                  <a:pt x="47828" y="441934"/>
                </a:lnTo>
                <a:lnTo>
                  <a:pt x="47828" y="428447"/>
                </a:lnTo>
                <a:close/>
              </a:path>
              <a:path w="53975" h="836929">
                <a:moveTo>
                  <a:pt x="49669" y="558749"/>
                </a:moveTo>
                <a:lnTo>
                  <a:pt x="44018" y="553097"/>
                </a:lnTo>
                <a:lnTo>
                  <a:pt x="12052" y="553097"/>
                </a:lnTo>
                <a:lnTo>
                  <a:pt x="12052" y="521131"/>
                </a:lnTo>
                <a:lnTo>
                  <a:pt x="6388" y="515480"/>
                </a:lnTo>
                <a:lnTo>
                  <a:pt x="0" y="515480"/>
                </a:lnTo>
                <a:lnTo>
                  <a:pt x="0" y="615962"/>
                </a:lnTo>
                <a:lnTo>
                  <a:pt x="6388" y="615962"/>
                </a:lnTo>
                <a:lnTo>
                  <a:pt x="12052" y="610311"/>
                </a:lnTo>
                <a:lnTo>
                  <a:pt x="12052" y="578345"/>
                </a:lnTo>
                <a:lnTo>
                  <a:pt x="44005" y="578345"/>
                </a:lnTo>
                <a:lnTo>
                  <a:pt x="49669" y="572693"/>
                </a:lnTo>
                <a:lnTo>
                  <a:pt x="49669" y="558749"/>
                </a:lnTo>
                <a:close/>
              </a:path>
              <a:path w="53975" h="836929">
                <a:moveTo>
                  <a:pt x="51523" y="689038"/>
                </a:moveTo>
                <a:lnTo>
                  <a:pt x="45681" y="683209"/>
                </a:lnTo>
                <a:lnTo>
                  <a:pt x="12661" y="683209"/>
                </a:lnTo>
                <a:lnTo>
                  <a:pt x="12661" y="650176"/>
                </a:lnTo>
                <a:lnTo>
                  <a:pt x="6819" y="644334"/>
                </a:lnTo>
                <a:lnTo>
                  <a:pt x="0" y="644334"/>
                </a:lnTo>
                <a:lnTo>
                  <a:pt x="0" y="748157"/>
                </a:lnTo>
                <a:lnTo>
                  <a:pt x="6819" y="748157"/>
                </a:lnTo>
                <a:lnTo>
                  <a:pt x="12661" y="742315"/>
                </a:lnTo>
                <a:lnTo>
                  <a:pt x="12661" y="709295"/>
                </a:lnTo>
                <a:lnTo>
                  <a:pt x="45681" y="709295"/>
                </a:lnTo>
                <a:lnTo>
                  <a:pt x="51523" y="703453"/>
                </a:lnTo>
                <a:lnTo>
                  <a:pt x="51523" y="689038"/>
                </a:lnTo>
                <a:close/>
              </a:path>
              <a:path w="53975" h="836929">
                <a:moveTo>
                  <a:pt x="53378" y="819353"/>
                </a:moveTo>
                <a:lnTo>
                  <a:pt x="47358" y="813320"/>
                </a:lnTo>
                <a:lnTo>
                  <a:pt x="13271" y="813320"/>
                </a:lnTo>
                <a:lnTo>
                  <a:pt x="13271" y="779233"/>
                </a:lnTo>
                <a:lnTo>
                  <a:pt x="7239" y="773214"/>
                </a:lnTo>
                <a:lnTo>
                  <a:pt x="0" y="773214"/>
                </a:lnTo>
                <a:lnTo>
                  <a:pt x="0" y="836587"/>
                </a:lnTo>
                <a:lnTo>
                  <a:pt x="51003" y="836587"/>
                </a:lnTo>
                <a:lnTo>
                  <a:pt x="53378" y="834212"/>
                </a:lnTo>
                <a:lnTo>
                  <a:pt x="53378" y="81935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0" y="9321541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40" h="84454">
                <a:moveTo>
                  <a:pt x="4297" y="83856"/>
                </a:moveTo>
                <a:lnTo>
                  <a:pt x="0" y="83856"/>
                </a:lnTo>
                <a:lnTo>
                  <a:pt x="0" y="0"/>
                </a:lnTo>
                <a:lnTo>
                  <a:pt x="4297" y="0"/>
                </a:lnTo>
                <a:lnTo>
                  <a:pt x="9014" y="4717"/>
                </a:lnTo>
                <a:lnTo>
                  <a:pt x="9014" y="31390"/>
                </a:lnTo>
                <a:lnTo>
                  <a:pt x="35687" y="31390"/>
                </a:lnTo>
                <a:lnTo>
                  <a:pt x="40405" y="36108"/>
                </a:lnTo>
                <a:lnTo>
                  <a:pt x="40405" y="47748"/>
                </a:lnTo>
                <a:lnTo>
                  <a:pt x="35687" y="52465"/>
                </a:lnTo>
                <a:lnTo>
                  <a:pt x="9014" y="52465"/>
                </a:lnTo>
                <a:lnTo>
                  <a:pt x="9014" y="79138"/>
                </a:lnTo>
                <a:lnTo>
                  <a:pt x="4297" y="838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0" y="9192673"/>
            <a:ext cx="38735" cy="80645"/>
          </a:xfrm>
          <a:custGeom>
            <a:avLst/>
            <a:gdLst/>
            <a:ahLst/>
            <a:cxnLst/>
            <a:rect l="l" t="t" r="r" b="b"/>
            <a:pathLst>
              <a:path w="38735" h="80645">
                <a:moveTo>
                  <a:pt x="3870" y="80522"/>
                </a:moveTo>
                <a:lnTo>
                  <a:pt x="0" y="80522"/>
                </a:lnTo>
                <a:lnTo>
                  <a:pt x="0" y="0"/>
                </a:lnTo>
                <a:lnTo>
                  <a:pt x="3870" y="0"/>
                </a:lnTo>
                <a:lnTo>
                  <a:pt x="8398" y="4527"/>
                </a:lnTo>
                <a:lnTo>
                  <a:pt x="8398" y="30143"/>
                </a:lnTo>
                <a:lnTo>
                  <a:pt x="34014" y="30143"/>
                </a:lnTo>
                <a:lnTo>
                  <a:pt x="38541" y="34671"/>
                </a:lnTo>
                <a:lnTo>
                  <a:pt x="38541" y="45851"/>
                </a:lnTo>
                <a:lnTo>
                  <a:pt x="34014" y="50379"/>
                </a:lnTo>
                <a:lnTo>
                  <a:pt x="8398" y="50379"/>
                </a:lnTo>
                <a:lnTo>
                  <a:pt x="8398" y="75995"/>
                </a:lnTo>
                <a:lnTo>
                  <a:pt x="3870" y="805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9063804"/>
            <a:ext cx="36830" cy="77470"/>
          </a:xfrm>
          <a:custGeom>
            <a:avLst/>
            <a:gdLst/>
            <a:ahLst/>
            <a:cxnLst/>
            <a:rect l="l" t="t" r="r" b="b"/>
            <a:pathLst>
              <a:path w="36830" h="77470">
                <a:moveTo>
                  <a:pt x="3444" y="77189"/>
                </a:moveTo>
                <a:lnTo>
                  <a:pt x="0" y="77189"/>
                </a:lnTo>
                <a:lnTo>
                  <a:pt x="0" y="0"/>
                </a:lnTo>
                <a:lnTo>
                  <a:pt x="3444" y="0"/>
                </a:lnTo>
                <a:lnTo>
                  <a:pt x="7787" y="4343"/>
                </a:lnTo>
                <a:lnTo>
                  <a:pt x="7787" y="28896"/>
                </a:lnTo>
                <a:lnTo>
                  <a:pt x="32347" y="28896"/>
                </a:lnTo>
                <a:lnTo>
                  <a:pt x="36684" y="33240"/>
                </a:lnTo>
                <a:lnTo>
                  <a:pt x="36684" y="43949"/>
                </a:lnTo>
                <a:lnTo>
                  <a:pt x="32341" y="48292"/>
                </a:lnTo>
                <a:lnTo>
                  <a:pt x="7787" y="48292"/>
                </a:lnTo>
                <a:lnTo>
                  <a:pt x="7787" y="72846"/>
                </a:lnTo>
                <a:lnTo>
                  <a:pt x="3444" y="771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8934929"/>
            <a:ext cx="34925" cy="74295"/>
          </a:xfrm>
          <a:custGeom>
            <a:avLst/>
            <a:gdLst/>
            <a:ahLst/>
            <a:cxnLst/>
            <a:rect l="l" t="t" r="r" b="b"/>
            <a:pathLst>
              <a:path w="34925" h="74295">
                <a:moveTo>
                  <a:pt x="3037" y="73882"/>
                </a:moveTo>
                <a:lnTo>
                  <a:pt x="0" y="73882"/>
                </a:lnTo>
                <a:lnTo>
                  <a:pt x="0" y="0"/>
                </a:lnTo>
                <a:lnTo>
                  <a:pt x="3037" y="0"/>
                </a:lnTo>
                <a:lnTo>
                  <a:pt x="7190" y="4153"/>
                </a:lnTo>
                <a:lnTo>
                  <a:pt x="7190" y="27656"/>
                </a:lnTo>
                <a:lnTo>
                  <a:pt x="30687" y="27656"/>
                </a:lnTo>
                <a:lnTo>
                  <a:pt x="34847" y="31810"/>
                </a:lnTo>
                <a:lnTo>
                  <a:pt x="34847" y="42072"/>
                </a:lnTo>
                <a:lnTo>
                  <a:pt x="30694" y="46226"/>
                </a:lnTo>
                <a:lnTo>
                  <a:pt x="7190" y="46226"/>
                </a:lnTo>
                <a:lnTo>
                  <a:pt x="7190" y="69722"/>
                </a:lnTo>
                <a:lnTo>
                  <a:pt x="3037" y="738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0" y="8806061"/>
            <a:ext cx="33020" cy="71120"/>
          </a:xfrm>
          <a:custGeom>
            <a:avLst/>
            <a:gdLst/>
            <a:ahLst/>
            <a:cxnLst/>
            <a:rect l="l" t="t" r="r" b="b"/>
            <a:pathLst>
              <a:path w="33020" h="71120">
                <a:moveTo>
                  <a:pt x="2604" y="70549"/>
                </a:moveTo>
                <a:lnTo>
                  <a:pt x="0" y="70549"/>
                </a:lnTo>
                <a:lnTo>
                  <a:pt x="0" y="0"/>
                </a:lnTo>
                <a:lnTo>
                  <a:pt x="2604" y="0"/>
                </a:lnTo>
                <a:lnTo>
                  <a:pt x="6574" y="3969"/>
                </a:lnTo>
                <a:lnTo>
                  <a:pt x="6574" y="26410"/>
                </a:lnTo>
                <a:lnTo>
                  <a:pt x="29014" y="26410"/>
                </a:lnTo>
                <a:lnTo>
                  <a:pt x="32984" y="30379"/>
                </a:lnTo>
                <a:lnTo>
                  <a:pt x="32984" y="40169"/>
                </a:lnTo>
                <a:lnTo>
                  <a:pt x="29014" y="44139"/>
                </a:lnTo>
                <a:lnTo>
                  <a:pt x="6574" y="44139"/>
                </a:lnTo>
                <a:lnTo>
                  <a:pt x="6574" y="66579"/>
                </a:lnTo>
                <a:lnTo>
                  <a:pt x="2604" y="7054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0" y="8677199"/>
            <a:ext cx="31750" cy="67310"/>
          </a:xfrm>
          <a:custGeom>
            <a:avLst/>
            <a:gdLst/>
            <a:ahLst/>
            <a:cxnLst/>
            <a:rect l="l" t="t" r="r" b="b"/>
            <a:pathLst>
              <a:path w="31750" h="67309">
                <a:moveTo>
                  <a:pt x="2184" y="67216"/>
                </a:moveTo>
                <a:lnTo>
                  <a:pt x="0" y="67216"/>
                </a:lnTo>
                <a:lnTo>
                  <a:pt x="0" y="0"/>
                </a:lnTo>
                <a:lnTo>
                  <a:pt x="2184" y="0"/>
                </a:lnTo>
                <a:lnTo>
                  <a:pt x="5963" y="3779"/>
                </a:lnTo>
                <a:lnTo>
                  <a:pt x="5963" y="25163"/>
                </a:lnTo>
                <a:lnTo>
                  <a:pt x="27347" y="25163"/>
                </a:lnTo>
                <a:lnTo>
                  <a:pt x="31126" y="28942"/>
                </a:lnTo>
                <a:lnTo>
                  <a:pt x="31126" y="38273"/>
                </a:lnTo>
                <a:lnTo>
                  <a:pt x="27347" y="42052"/>
                </a:lnTo>
                <a:lnTo>
                  <a:pt x="5963" y="42052"/>
                </a:lnTo>
                <a:lnTo>
                  <a:pt x="5963" y="63436"/>
                </a:lnTo>
                <a:lnTo>
                  <a:pt x="2184" y="6721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8548330"/>
            <a:ext cx="29845" cy="64135"/>
          </a:xfrm>
          <a:custGeom>
            <a:avLst/>
            <a:gdLst/>
            <a:ahLst/>
            <a:cxnLst/>
            <a:rect l="l" t="t" r="r" b="b"/>
            <a:pathLst>
              <a:path w="29845" h="64134">
                <a:moveTo>
                  <a:pt x="1764" y="63883"/>
                </a:moveTo>
                <a:lnTo>
                  <a:pt x="0" y="63883"/>
                </a:lnTo>
                <a:lnTo>
                  <a:pt x="0" y="0"/>
                </a:lnTo>
                <a:lnTo>
                  <a:pt x="1770" y="0"/>
                </a:lnTo>
                <a:lnTo>
                  <a:pt x="5360" y="3595"/>
                </a:lnTo>
                <a:lnTo>
                  <a:pt x="5360" y="23916"/>
                </a:lnTo>
                <a:lnTo>
                  <a:pt x="25687" y="23916"/>
                </a:lnTo>
                <a:lnTo>
                  <a:pt x="29283" y="27512"/>
                </a:lnTo>
                <a:lnTo>
                  <a:pt x="29283" y="36377"/>
                </a:lnTo>
                <a:lnTo>
                  <a:pt x="25687" y="39966"/>
                </a:lnTo>
                <a:lnTo>
                  <a:pt x="5360" y="39966"/>
                </a:lnTo>
                <a:lnTo>
                  <a:pt x="5360" y="60293"/>
                </a:lnTo>
                <a:lnTo>
                  <a:pt x="1764" y="6388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0" y="8419462"/>
            <a:ext cx="27940" cy="60960"/>
          </a:xfrm>
          <a:custGeom>
            <a:avLst/>
            <a:gdLst/>
            <a:ahLst/>
            <a:cxnLst/>
            <a:rect l="l" t="t" r="r" b="b"/>
            <a:pathLst>
              <a:path w="27940" h="60959">
                <a:moveTo>
                  <a:pt x="1337" y="60562"/>
                </a:moveTo>
                <a:lnTo>
                  <a:pt x="0" y="60562"/>
                </a:lnTo>
                <a:lnTo>
                  <a:pt x="0" y="0"/>
                </a:lnTo>
                <a:lnTo>
                  <a:pt x="1337" y="0"/>
                </a:lnTo>
                <a:lnTo>
                  <a:pt x="4743" y="3405"/>
                </a:lnTo>
                <a:lnTo>
                  <a:pt x="4743" y="22670"/>
                </a:lnTo>
                <a:lnTo>
                  <a:pt x="24008" y="22670"/>
                </a:lnTo>
                <a:lnTo>
                  <a:pt x="27413" y="26075"/>
                </a:lnTo>
                <a:lnTo>
                  <a:pt x="27413" y="34487"/>
                </a:lnTo>
                <a:lnTo>
                  <a:pt x="24008" y="37892"/>
                </a:lnTo>
                <a:lnTo>
                  <a:pt x="4743" y="37892"/>
                </a:lnTo>
                <a:lnTo>
                  <a:pt x="4743" y="57157"/>
                </a:lnTo>
                <a:lnTo>
                  <a:pt x="133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0" y="8290594"/>
            <a:ext cx="26034" cy="57785"/>
          </a:xfrm>
          <a:custGeom>
            <a:avLst/>
            <a:gdLst/>
            <a:ahLst/>
            <a:cxnLst/>
            <a:rect l="l" t="t" r="r" b="b"/>
            <a:pathLst>
              <a:path w="26034" h="57784">
                <a:moveTo>
                  <a:pt x="911" y="57229"/>
                </a:moveTo>
                <a:lnTo>
                  <a:pt x="0" y="57229"/>
                </a:lnTo>
                <a:lnTo>
                  <a:pt x="0" y="0"/>
                </a:lnTo>
                <a:lnTo>
                  <a:pt x="911" y="0"/>
                </a:lnTo>
                <a:lnTo>
                  <a:pt x="4133" y="3221"/>
                </a:lnTo>
                <a:lnTo>
                  <a:pt x="4133" y="21423"/>
                </a:lnTo>
                <a:lnTo>
                  <a:pt x="22335" y="21423"/>
                </a:lnTo>
                <a:lnTo>
                  <a:pt x="25556" y="24645"/>
                </a:lnTo>
                <a:lnTo>
                  <a:pt x="25556" y="32584"/>
                </a:lnTo>
                <a:lnTo>
                  <a:pt x="22335" y="35806"/>
                </a:lnTo>
                <a:lnTo>
                  <a:pt x="4133" y="35806"/>
                </a:lnTo>
                <a:lnTo>
                  <a:pt x="4133" y="54007"/>
                </a:lnTo>
                <a:lnTo>
                  <a:pt x="91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8161732"/>
            <a:ext cx="24130" cy="53975"/>
          </a:xfrm>
          <a:custGeom>
            <a:avLst/>
            <a:gdLst/>
            <a:ahLst/>
            <a:cxnLst/>
            <a:rect l="l" t="t" r="r" b="b"/>
            <a:pathLst>
              <a:path w="24130" h="53975">
                <a:moveTo>
                  <a:pt x="491" y="53896"/>
                </a:moveTo>
                <a:lnTo>
                  <a:pt x="0" y="53896"/>
                </a:lnTo>
                <a:lnTo>
                  <a:pt x="0" y="0"/>
                </a:lnTo>
                <a:lnTo>
                  <a:pt x="491" y="0"/>
                </a:lnTo>
                <a:lnTo>
                  <a:pt x="3523" y="3031"/>
                </a:lnTo>
                <a:lnTo>
                  <a:pt x="3523" y="20176"/>
                </a:lnTo>
                <a:lnTo>
                  <a:pt x="20668" y="20176"/>
                </a:lnTo>
                <a:lnTo>
                  <a:pt x="23699" y="23208"/>
                </a:lnTo>
                <a:lnTo>
                  <a:pt x="23699" y="30688"/>
                </a:lnTo>
                <a:lnTo>
                  <a:pt x="20668" y="33719"/>
                </a:lnTo>
                <a:lnTo>
                  <a:pt x="3523" y="33719"/>
                </a:lnTo>
                <a:lnTo>
                  <a:pt x="3523" y="50864"/>
                </a:lnTo>
                <a:lnTo>
                  <a:pt x="491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0" y="8032857"/>
            <a:ext cx="22225" cy="50800"/>
          </a:xfrm>
          <a:custGeom>
            <a:avLst/>
            <a:gdLst/>
            <a:ahLst/>
            <a:cxnLst/>
            <a:rect l="l" t="t" r="r" b="b"/>
            <a:pathLst>
              <a:path w="22225" h="50800">
                <a:moveTo>
                  <a:pt x="78" y="50589"/>
                </a:moveTo>
                <a:lnTo>
                  <a:pt x="0" y="0"/>
                </a:lnTo>
                <a:lnTo>
                  <a:pt x="2925" y="2847"/>
                </a:lnTo>
                <a:lnTo>
                  <a:pt x="2925" y="18936"/>
                </a:lnTo>
                <a:lnTo>
                  <a:pt x="19014" y="18936"/>
                </a:lnTo>
                <a:lnTo>
                  <a:pt x="21862" y="21784"/>
                </a:lnTo>
                <a:lnTo>
                  <a:pt x="21862" y="28805"/>
                </a:lnTo>
                <a:lnTo>
                  <a:pt x="19014" y="31652"/>
                </a:lnTo>
                <a:lnTo>
                  <a:pt x="2925" y="31652"/>
                </a:lnTo>
                <a:lnTo>
                  <a:pt x="2925" y="47741"/>
                </a:lnTo>
                <a:lnTo>
                  <a:pt x="78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0" y="7904337"/>
            <a:ext cx="20320" cy="46990"/>
          </a:xfrm>
          <a:custGeom>
            <a:avLst/>
            <a:gdLst/>
            <a:ahLst/>
            <a:cxnLst/>
            <a:rect l="l" t="t" r="r" b="b"/>
            <a:pathLst>
              <a:path w="20320" h="46990">
                <a:moveTo>
                  <a:pt x="0" y="46559"/>
                </a:moveTo>
                <a:lnTo>
                  <a:pt x="0" y="0"/>
                </a:lnTo>
                <a:lnTo>
                  <a:pt x="2308" y="2308"/>
                </a:lnTo>
                <a:lnTo>
                  <a:pt x="2308" y="17341"/>
                </a:lnTo>
                <a:lnTo>
                  <a:pt x="17341" y="17341"/>
                </a:lnTo>
                <a:lnTo>
                  <a:pt x="19998" y="19998"/>
                </a:lnTo>
                <a:lnTo>
                  <a:pt x="19998" y="26560"/>
                </a:lnTo>
                <a:lnTo>
                  <a:pt x="17341" y="29217"/>
                </a:lnTo>
                <a:lnTo>
                  <a:pt x="2308" y="29217"/>
                </a:lnTo>
                <a:lnTo>
                  <a:pt x="2308" y="44250"/>
                </a:lnTo>
                <a:lnTo>
                  <a:pt x="0" y="4655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0" y="7775891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5" h="42545">
                <a:moveTo>
                  <a:pt x="0" y="42379"/>
                </a:moveTo>
                <a:lnTo>
                  <a:pt x="0" y="0"/>
                </a:lnTo>
                <a:lnTo>
                  <a:pt x="1698" y="1703"/>
                </a:lnTo>
                <a:lnTo>
                  <a:pt x="1698" y="15672"/>
                </a:lnTo>
                <a:lnTo>
                  <a:pt x="15674" y="15672"/>
                </a:lnTo>
                <a:lnTo>
                  <a:pt x="18142" y="18146"/>
                </a:lnTo>
                <a:lnTo>
                  <a:pt x="18142" y="24235"/>
                </a:lnTo>
                <a:lnTo>
                  <a:pt x="15668" y="26709"/>
                </a:lnTo>
                <a:lnTo>
                  <a:pt x="1698" y="26709"/>
                </a:lnTo>
                <a:lnTo>
                  <a:pt x="1698" y="40685"/>
                </a:lnTo>
                <a:lnTo>
                  <a:pt x="0" y="4237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0" y="7647447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10" h="38734">
                <a:moveTo>
                  <a:pt x="0" y="38200"/>
                </a:moveTo>
                <a:lnTo>
                  <a:pt x="0" y="0"/>
                </a:lnTo>
                <a:lnTo>
                  <a:pt x="1088" y="1088"/>
                </a:lnTo>
                <a:lnTo>
                  <a:pt x="1088" y="14001"/>
                </a:lnTo>
                <a:lnTo>
                  <a:pt x="14001" y="14001"/>
                </a:lnTo>
                <a:lnTo>
                  <a:pt x="16285" y="16285"/>
                </a:lnTo>
                <a:lnTo>
                  <a:pt x="16285" y="21914"/>
                </a:lnTo>
                <a:lnTo>
                  <a:pt x="14001" y="24198"/>
                </a:lnTo>
                <a:lnTo>
                  <a:pt x="1088" y="24198"/>
                </a:lnTo>
                <a:lnTo>
                  <a:pt x="1088" y="37111"/>
                </a:lnTo>
                <a:lnTo>
                  <a:pt x="0" y="3820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0" y="7518999"/>
            <a:ext cx="14604" cy="34290"/>
          </a:xfrm>
          <a:custGeom>
            <a:avLst/>
            <a:gdLst/>
            <a:ahLst/>
            <a:cxnLst/>
            <a:rect l="l" t="t" r="r" b="b"/>
            <a:pathLst>
              <a:path w="14604" h="34290">
                <a:moveTo>
                  <a:pt x="0" y="34052"/>
                </a:moveTo>
                <a:lnTo>
                  <a:pt x="0" y="0"/>
                </a:lnTo>
                <a:lnTo>
                  <a:pt x="484" y="484"/>
                </a:lnTo>
                <a:lnTo>
                  <a:pt x="484" y="12341"/>
                </a:lnTo>
                <a:lnTo>
                  <a:pt x="12341" y="12341"/>
                </a:lnTo>
                <a:lnTo>
                  <a:pt x="14441" y="14441"/>
                </a:lnTo>
                <a:lnTo>
                  <a:pt x="14441" y="19611"/>
                </a:lnTo>
                <a:lnTo>
                  <a:pt x="12341" y="21711"/>
                </a:lnTo>
                <a:lnTo>
                  <a:pt x="484" y="21711"/>
                </a:lnTo>
                <a:lnTo>
                  <a:pt x="484" y="33567"/>
                </a:lnTo>
                <a:lnTo>
                  <a:pt x="0" y="3405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2" name="object 142"/>
          <p:cNvGrpSpPr/>
          <p:nvPr/>
        </p:nvGrpSpPr>
        <p:grpSpPr>
          <a:xfrm>
            <a:off x="1179217" y="9531038"/>
            <a:ext cx="107314" cy="756285"/>
            <a:chOff x="1179217" y="9531038"/>
            <a:chExt cx="107314" cy="756285"/>
          </a:xfrm>
        </p:grpSpPr>
        <p:pic>
          <p:nvPicPr>
            <p:cNvPr id="143" name="object 1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9217" y="10202387"/>
              <a:ext cx="107149" cy="8461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1074" y="10068119"/>
              <a:ext cx="103815" cy="10381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82930" y="9933850"/>
              <a:ext cx="100490" cy="10048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4774" y="9799568"/>
              <a:ext cx="97176" cy="9717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631" y="9665300"/>
              <a:ext cx="93843" cy="93842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502" y="9531038"/>
              <a:ext cx="90495" cy="90496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90339" y="9396756"/>
            <a:ext cx="87189" cy="87189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92202" y="9262488"/>
            <a:ext cx="83856" cy="83856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4059" y="9128219"/>
            <a:ext cx="80522" cy="80522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195915" y="8993944"/>
            <a:ext cx="77190" cy="77189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97760" y="8859669"/>
            <a:ext cx="73882" cy="73882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199616" y="8725400"/>
            <a:ext cx="70550" cy="70549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01474" y="8591125"/>
            <a:ext cx="67215" cy="67216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03317" y="8456856"/>
            <a:ext cx="63902" cy="63883"/>
          </a:xfrm>
          <a:prstGeom prst="rect">
            <a:avLst/>
          </a:prstGeom>
        </p:spPr>
      </p:pic>
      <p:sp>
        <p:nvSpPr>
          <p:cNvPr id="157" name="object 157"/>
          <p:cNvSpPr/>
          <p:nvPr/>
        </p:nvSpPr>
        <p:spPr>
          <a:xfrm>
            <a:off x="1205188" y="832258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207044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208901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210745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212601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214459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216323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218159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220029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6" name="object 166"/>
          <p:cNvGrpSpPr/>
          <p:nvPr/>
        </p:nvGrpSpPr>
        <p:grpSpPr>
          <a:xfrm>
            <a:off x="1382861" y="9536976"/>
            <a:ext cx="107314" cy="750570"/>
            <a:chOff x="1382861" y="9536976"/>
            <a:chExt cx="107314" cy="750570"/>
          </a:xfrm>
        </p:grpSpPr>
        <p:pic>
          <p:nvPicPr>
            <p:cNvPr id="167" name="object 1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82861" y="10205445"/>
              <a:ext cx="107149" cy="81554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724" y="10071754"/>
              <a:ext cx="103816" cy="103816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86581" y="9938056"/>
              <a:ext cx="100483" cy="100483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8418" y="9804359"/>
              <a:ext cx="97176" cy="97176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0281" y="9670661"/>
              <a:ext cx="93842" cy="93842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2152" y="9536976"/>
              <a:ext cx="90495" cy="90496"/>
            </a:xfrm>
            <a:prstGeom prst="rect">
              <a:avLst/>
            </a:prstGeom>
          </p:spPr>
        </p:pic>
      </p:grpSp>
      <p:pic>
        <p:nvPicPr>
          <p:cNvPr id="173" name="object 17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393989" y="9403272"/>
            <a:ext cx="87189" cy="87189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95846" y="9269580"/>
            <a:ext cx="83856" cy="83856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97709" y="9135889"/>
            <a:ext cx="80523" cy="80522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99565" y="9002192"/>
            <a:ext cx="77190" cy="77189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01404" y="8868494"/>
            <a:ext cx="73882" cy="73882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403266" y="8734797"/>
            <a:ext cx="70550" cy="70549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05125" y="8601106"/>
            <a:ext cx="67215" cy="67216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406968" y="8467407"/>
            <a:ext cx="63902" cy="63883"/>
          </a:xfrm>
          <a:prstGeom prst="rect">
            <a:avLst/>
          </a:prstGeom>
        </p:spPr>
      </p:pic>
      <p:sp>
        <p:nvSpPr>
          <p:cNvPr id="181" name="object 181"/>
          <p:cNvSpPr/>
          <p:nvPr/>
        </p:nvSpPr>
        <p:spPr>
          <a:xfrm>
            <a:off x="1408832" y="83337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410694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412552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14389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416251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3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418109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419967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421810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423679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0" name="object 190"/>
          <p:cNvGrpSpPr/>
          <p:nvPr/>
        </p:nvGrpSpPr>
        <p:grpSpPr>
          <a:xfrm>
            <a:off x="1586511" y="9548170"/>
            <a:ext cx="107314" cy="739140"/>
            <a:chOff x="1586511" y="9548170"/>
            <a:chExt cx="107314" cy="739140"/>
          </a:xfrm>
        </p:grpSpPr>
        <p:pic>
          <p:nvPicPr>
            <p:cNvPr id="191" name="object 19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86511" y="10210438"/>
              <a:ext cx="107149" cy="7656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88368" y="10077987"/>
              <a:ext cx="103815" cy="103816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90231" y="9945530"/>
              <a:ext cx="100483" cy="100483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92068" y="9813072"/>
              <a:ext cx="97176" cy="97176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93925" y="9680621"/>
              <a:ext cx="93842" cy="93843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5803" y="9548170"/>
              <a:ext cx="90495" cy="90496"/>
            </a:xfrm>
            <a:prstGeom prst="rect">
              <a:avLst/>
            </a:prstGeom>
          </p:spPr>
        </p:pic>
      </p:grpSp>
      <p:pic>
        <p:nvPicPr>
          <p:cNvPr id="197" name="object 19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597639" y="9415712"/>
            <a:ext cx="87189" cy="87189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1353" y="9150804"/>
            <a:ext cx="80529" cy="8052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599496" y="9283255"/>
            <a:ext cx="83856" cy="83856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603215" y="9018353"/>
            <a:ext cx="77190" cy="77189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605054" y="8885889"/>
            <a:ext cx="73882" cy="73882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606910" y="8753437"/>
            <a:ext cx="70550" cy="70549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08775" y="8620986"/>
            <a:ext cx="67215" cy="67216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610618" y="8488529"/>
            <a:ext cx="63902" cy="63883"/>
          </a:xfrm>
          <a:prstGeom prst="rect">
            <a:avLst/>
          </a:prstGeom>
        </p:spPr>
      </p:pic>
      <p:sp>
        <p:nvSpPr>
          <p:cNvPr id="205" name="object 205"/>
          <p:cNvSpPr/>
          <p:nvPr/>
        </p:nvSpPr>
        <p:spPr>
          <a:xfrm>
            <a:off x="1612482" y="835607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614338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36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616202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618039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619895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621760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623617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625453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627329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0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4" name="object 214"/>
          <p:cNvGrpSpPr/>
          <p:nvPr/>
        </p:nvGrpSpPr>
        <p:grpSpPr>
          <a:xfrm>
            <a:off x="1790161" y="9430902"/>
            <a:ext cx="107314" cy="856615"/>
            <a:chOff x="1790161" y="9430902"/>
            <a:chExt cx="107314" cy="856615"/>
          </a:xfrm>
        </p:grpSpPr>
        <p:pic>
          <p:nvPicPr>
            <p:cNvPr id="215" name="object 21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790161" y="10216035"/>
              <a:ext cx="107149" cy="70963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2018" y="10085179"/>
              <a:ext cx="103815" cy="103816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93874" y="9954322"/>
              <a:ext cx="100483" cy="100483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5718" y="9823465"/>
              <a:ext cx="97176" cy="97176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7575" y="9692609"/>
              <a:ext cx="93842" cy="93842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446" y="9561759"/>
              <a:ext cx="90495" cy="90496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01289" y="9430902"/>
              <a:ext cx="87189" cy="87189"/>
            </a:xfrm>
            <a:prstGeom prst="rect">
              <a:avLst/>
            </a:prstGeom>
          </p:spPr>
        </p:pic>
      </p:grpSp>
      <p:pic>
        <p:nvPicPr>
          <p:cNvPr id="222" name="object 2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5003" y="9169189"/>
            <a:ext cx="80523" cy="80522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3146" y="9300046"/>
            <a:ext cx="83856" cy="83856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6859" y="9038333"/>
            <a:ext cx="77190" cy="77189"/>
          </a:xfrm>
          <a:prstGeom prst="rect">
            <a:avLst/>
          </a:prstGeom>
        </p:spPr>
      </p:pic>
      <p:pic>
        <p:nvPicPr>
          <p:cNvPr id="225" name="object 22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808704" y="8907476"/>
            <a:ext cx="73882" cy="73882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0560" y="8776620"/>
            <a:ext cx="70550" cy="70549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12418" y="8645763"/>
            <a:ext cx="67215" cy="67216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814268" y="8514913"/>
            <a:ext cx="63902" cy="63883"/>
          </a:xfrm>
          <a:prstGeom prst="rect">
            <a:avLst/>
          </a:prstGeom>
        </p:spPr>
      </p:pic>
      <p:sp>
        <p:nvSpPr>
          <p:cNvPr id="229" name="object 229"/>
          <p:cNvSpPr/>
          <p:nvPr/>
        </p:nvSpPr>
        <p:spPr>
          <a:xfrm>
            <a:off x="1816132" y="838405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817988" y="825320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819845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821689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823545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825403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827267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829103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830973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8" name="object 238"/>
          <p:cNvGrpSpPr/>
          <p:nvPr/>
        </p:nvGrpSpPr>
        <p:grpSpPr>
          <a:xfrm>
            <a:off x="1993805" y="9837008"/>
            <a:ext cx="107314" cy="450215"/>
            <a:chOff x="1993805" y="9837008"/>
            <a:chExt cx="107314" cy="450215"/>
          </a:xfrm>
        </p:grpSpPr>
        <p:sp>
          <p:nvSpPr>
            <p:cNvPr id="239" name="object 239"/>
            <p:cNvSpPr/>
            <p:nvPr/>
          </p:nvSpPr>
          <p:spPr>
            <a:xfrm>
              <a:off x="1993805" y="10223614"/>
              <a:ext cx="107314" cy="63500"/>
            </a:xfrm>
            <a:custGeom>
              <a:avLst/>
              <a:gdLst/>
              <a:ahLst/>
              <a:cxnLst/>
              <a:rect l="l" t="t" r="r" b="b"/>
              <a:pathLst>
                <a:path w="107314" h="63500">
                  <a:moveTo>
                    <a:pt x="67039" y="40110"/>
                  </a:moveTo>
                  <a:lnTo>
                    <a:pt x="40110" y="40110"/>
                  </a:lnTo>
                  <a:lnTo>
                    <a:pt x="40110" y="6030"/>
                  </a:lnTo>
                  <a:lnTo>
                    <a:pt x="46140" y="0"/>
                  </a:lnTo>
                  <a:lnTo>
                    <a:pt x="61008" y="0"/>
                  </a:lnTo>
                  <a:lnTo>
                    <a:pt x="67039" y="6030"/>
                  </a:lnTo>
                  <a:lnTo>
                    <a:pt x="67039" y="40110"/>
                  </a:lnTo>
                  <a:close/>
                </a:path>
                <a:path w="107314" h="63500">
                  <a:moveTo>
                    <a:pt x="104773" y="63385"/>
                  </a:moveTo>
                  <a:lnTo>
                    <a:pt x="2376" y="63385"/>
                  </a:lnTo>
                  <a:lnTo>
                    <a:pt x="0" y="61009"/>
                  </a:lnTo>
                  <a:lnTo>
                    <a:pt x="0" y="46140"/>
                  </a:lnTo>
                  <a:lnTo>
                    <a:pt x="6030" y="40110"/>
                  </a:lnTo>
                  <a:lnTo>
                    <a:pt x="101126" y="40110"/>
                  </a:lnTo>
                  <a:lnTo>
                    <a:pt x="107149" y="46140"/>
                  </a:lnTo>
                  <a:lnTo>
                    <a:pt x="107149" y="61009"/>
                  </a:lnTo>
                  <a:lnTo>
                    <a:pt x="104773" y="63385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5669" y="10094745"/>
              <a:ext cx="103815" cy="103816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7524" y="9965883"/>
              <a:ext cx="100483" cy="100483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99362" y="9837008"/>
              <a:ext cx="97176" cy="97176"/>
            </a:xfrm>
            <a:prstGeom prst="rect">
              <a:avLst/>
            </a:prstGeom>
          </p:spPr>
        </p:pic>
      </p:grpSp>
      <p:grpSp>
        <p:nvGrpSpPr>
          <p:cNvPr id="243" name="object 243"/>
          <p:cNvGrpSpPr/>
          <p:nvPr/>
        </p:nvGrpSpPr>
        <p:grpSpPr>
          <a:xfrm>
            <a:off x="2001226" y="9450403"/>
            <a:ext cx="93980" cy="351790"/>
            <a:chOff x="2001226" y="9450403"/>
            <a:chExt cx="93980" cy="351790"/>
          </a:xfrm>
        </p:grpSpPr>
        <p:pic>
          <p:nvPicPr>
            <p:cNvPr id="244" name="object 2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3096" y="9579278"/>
              <a:ext cx="90495" cy="90496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01226" y="9708140"/>
              <a:ext cx="93842" cy="93843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04933" y="9450403"/>
              <a:ext cx="87189" cy="87189"/>
            </a:xfrm>
            <a:prstGeom prst="rect">
              <a:avLst/>
            </a:prstGeom>
          </p:spPr>
        </p:pic>
      </p:grpSp>
      <p:pic>
        <p:nvPicPr>
          <p:cNvPr id="247" name="object 2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8653" y="9192673"/>
            <a:ext cx="80522" cy="80522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06790" y="9321541"/>
            <a:ext cx="83856" cy="83856"/>
          </a:xfrm>
          <a:prstGeom prst="rect">
            <a:avLst/>
          </a:prstGeom>
        </p:spPr>
      </p:pic>
      <p:pic>
        <p:nvPicPr>
          <p:cNvPr id="249" name="object 24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010509" y="9063804"/>
            <a:ext cx="77190" cy="77189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012348" y="8934929"/>
            <a:ext cx="73882" cy="73882"/>
          </a:xfrm>
          <a:prstGeom prst="rect">
            <a:avLst/>
          </a:prstGeom>
        </p:spPr>
      </p:pic>
      <p:pic>
        <p:nvPicPr>
          <p:cNvPr id="251" name="object 25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14210" y="8806061"/>
            <a:ext cx="70550" cy="70549"/>
          </a:xfrm>
          <a:prstGeom prst="rect">
            <a:avLst/>
          </a:prstGeom>
        </p:spPr>
      </p:pic>
      <p:pic>
        <p:nvPicPr>
          <p:cNvPr id="252" name="object 25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16068" y="8677199"/>
            <a:ext cx="67215" cy="67216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17911" y="8548330"/>
            <a:ext cx="63902" cy="63883"/>
          </a:xfrm>
          <a:prstGeom prst="rect">
            <a:avLst/>
          </a:prstGeom>
        </p:spPr>
      </p:pic>
      <p:sp>
        <p:nvSpPr>
          <p:cNvPr id="254" name="object 254"/>
          <p:cNvSpPr/>
          <p:nvPr/>
        </p:nvSpPr>
        <p:spPr>
          <a:xfrm>
            <a:off x="2019782" y="841946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49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021638" y="8290594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023495" y="8161732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025333" y="80328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2027195" y="79039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2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029053" y="77751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09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030910" y="76462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032754" y="751738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5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034623" y="738852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3" name="object 263"/>
          <p:cNvGrpSpPr/>
          <p:nvPr/>
        </p:nvGrpSpPr>
        <p:grpSpPr>
          <a:xfrm>
            <a:off x="2197455" y="9349054"/>
            <a:ext cx="107314" cy="938530"/>
            <a:chOff x="2197455" y="9349054"/>
            <a:chExt cx="107314" cy="938530"/>
          </a:xfrm>
        </p:grpSpPr>
        <p:sp>
          <p:nvSpPr>
            <p:cNvPr id="264" name="object 264"/>
            <p:cNvSpPr/>
            <p:nvPr/>
          </p:nvSpPr>
          <p:spPr>
            <a:xfrm>
              <a:off x="2197442" y="10232834"/>
              <a:ext cx="107314" cy="54610"/>
            </a:xfrm>
            <a:custGeom>
              <a:avLst/>
              <a:gdLst/>
              <a:ahLst/>
              <a:cxnLst/>
              <a:rect l="l" t="t" r="r" b="b"/>
              <a:pathLst>
                <a:path w="107314" h="54609">
                  <a:moveTo>
                    <a:pt x="107149" y="45720"/>
                  </a:moveTo>
                  <a:lnTo>
                    <a:pt x="104241" y="45720"/>
                  </a:lnTo>
                  <a:lnTo>
                    <a:pt x="104241" y="40640"/>
                  </a:lnTo>
                  <a:lnTo>
                    <a:pt x="67043" y="40640"/>
                  </a:lnTo>
                  <a:lnTo>
                    <a:pt x="67043" y="6350"/>
                  </a:lnTo>
                  <a:lnTo>
                    <a:pt x="64236" y="6350"/>
                  </a:lnTo>
                  <a:lnTo>
                    <a:pt x="64236" y="0"/>
                  </a:lnTo>
                  <a:lnTo>
                    <a:pt x="42926" y="0"/>
                  </a:lnTo>
                  <a:lnTo>
                    <a:pt x="42926" y="6350"/>
                  </a:lnTo>
                  <a:lnTo>
                    <a:pt x="40119" y="6350"/>
                  </a:lnTo>
                  <a:lnTo>
                    <a:pt x="40119" y="40640"/>
                  </a:lnTo>
                  <a:lnTo>
                    <a:pt x="2921" y="40640"/>
                  </a:lnTo>
                  <a:lnTo>
                    <a:pt x="2921" y="45720"/>
                  </a:lnTo>
                  <a:lnTo>
                    <a:pt x="0" y="45720"/>
                  </a:lnTo>
                  <a:lnTo>
                    <a:pt x="0" y="54610"/>
                  </a:lnTo>
                  <a:lnTo>
                    <a:pt x="107149" y="54610"/>
                  </a:lnTo>
                  <a:lnTo>
                    <a:pt x="107149" y="4572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9312" y="10106536"/>
              <a:ext cx="103815" cy="103816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01174" y="9980292"/>
              <a:ext cx="100483" cy="100483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3012" y="9854042"/>
              <a:ext cx="97176" cy="97176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4869" y="9727792"/>
              <a:ext cx="93842" cy="9384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6746" y="9601555"/>
              <a:ext cx="90495" cy="90496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08583" y="9475298"/>
              <a:ext cx="87189" cy="87189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10440" y="9349054"/>
              <a:ext cx="83856" cy="83856"/>
            </a:xfrm>
            <a:prstGeom prst="rect">
              <a:avLst/>
            </a:prstGeom>
          </p:spPr>
        </p:pic>
      </p:grpSp>
      <p:pic>
        <p:nvPicPr>
          <p:cNvPr id="272" name="object 27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212297" y="9222803"/>
            <a:ext cx="80529" cy="80522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214159" y="9096560"/>
            <a:ext cx="77190" cy="77189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215998" y="8970309"/>
            <a:ext cx="73882" cy="73882"/>
          </a:xfrm>
          <a:prstGeom prst="rect">
            <a:avLst/>
          </a:prstGeom>
        </p:spPr>
      </p:pic>
      <p:pic>
        <p:nvPicPr>
          <p:cNvPr id="275" name="object 27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17854" y="8844059"/>
            <a:ext cx="70550" cy="70549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219718" y="8717815"/>
            <a:ext cx="67215" cy="67216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221561" y="8591571"/>
            <a:ext cx="63902" cy="63883"/>
          </a:xfrm>
          <a:prstGeom prst="rect">
            <a:avLst/>
          </a:prstGeom>
        </p:spPr>
      </p:pic>
      <p:sp>
        <p:nvSpPr>
          <p:cNvPr id="278" name="object 278"/>
          <p:cNvSpPr/>
          <p:nvPr/>
        </p:nvSpPr>
        <p:spPr>
          <a:xfrm>
            <a:off x="2223426" y="8465321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225288" y="833907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227146" y="82128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228983" y="80865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2230839" y="796032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232703" y="783408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234560" y="770783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236397" y="7581582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3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238273" y="745533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7" name="object 287"/>
          <p:cNvGrpSpPr/>
          <p:nvPr/>
        </p:nvGrpSpPr>
        <p:grpSpPr>
          <a:xfrm>
            <a:off x="2402962" y="9255027"/>
            <a:ext cx="104139" cy="1032510"/>
            <a:chOff x="2402962" y="9255027"/>
            <a:chExt cx="104139" cy="1032510"/>
          </a:xfrm>
        </p:grpSpPr>
        <p:sp>
          <p:nvSpPr>
            <p:cNvPr id="288" name="object 288"/>
            <p:cNvSpPr/>
            <p:nvPr/>
          </p:nvSpPr>
          <p:spPr>
            <a:xfrm>
              <a:off x="2403246" y="10242993"/>
              <a:ext cx="102870" cy="44450"/>
            </a:xfrm>
            <a:custGeom>
              <a:avLst/>
              <a:gdLst/>
              <a:ahLst/>
              <a:cxnLst/>
              <a:rect l="l" t="t" r="r" b="b"/>
              <a:pathLst>
                <a:path w="102869" h="44450">
                  <a:moveTo>
                    <a:pt x="102857" y="44005"/>
                  </a:moveTo>
                  <a:lnTo>
                    <a:pt x="98971" y="40132"/>
                  </a:lnTo>
                  <a:lnTo>
                    <a:pt x="64897" y="40132"/>
                  </a:lnTo>
                  <a:lnTo>
                    <a:pt x="64897" y="6350"/>
                  </a:lnTo>
                  <a:lnTo>
                    <a:pt x="62026" y="6350"/>
                  </a:lnTo>
                  <a:lnTo>
                    <a:pt x="62026" y="0"/>
                  </a:lnTo>
                  <a:lnTo>
                    <a:pt x="40830" y="0"/>
                  </a:lnTo>
                  <a:lnTo>
                    <a:pt x="40830" y="6350"/>
                  </a:lnTo>
                  <a:lnTo>
                    <a:pt x="37960" y="6350"/>
                  </a:lnTo>
                  <a:lnTo>
                    <a:pt x="37960" y="40132"/>
                  </a:lnTo>
                  <a:lnTo>
                    <a:pt x="3886" y="40132"/>
                  </a:lnTo>
                  <a:lnTo>
                    <a:pt x="0" y="44005"/>
                  </a:lnTo>
                  <a:lnTo>
                    <a:pt x="102857" y="44005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02962" y="10119508"/>
              <a:ext cx="103815" cy="103816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04818" y="9996007"/>
              <a:ext cx="100490" cy="100483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406662" y="9872506"/>
              <a:ext cx="97176" cy="97176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08519" y="9749012"/>
              <a:ext cx="93842" cy="93842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410390" y="9625524"/>
              <a:ext cx="90495" cy="90496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12233" y="9502023"/>
              <a:ext cx="87189" cy="87189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14090" y="9378528"/>
              <a:ext cx="83856" cy="8385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5947" y="9255027"/>
              <a:ext cx="80522" cy="80522"/>
            </a:xfrm>
            <a:prstGeom prst="rect">
              <a:avLst/>
            </a:prstGeom>
          </p:spPr>
        </p:pic>
      </p:grpSp>
      <p:pic>
        <p:nvPicPr>
          <p:cNvPr id="297" name="object 2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417803" y="9131533"/>
            <a:ext cx="77190" cy="77189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419648" y="9008032"/>
            <a:ext cx="73882" cy="73882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21504" y="8884537"/>
            <a:ext cx="70550" cy="70549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425212" y="8637541"/>
            <a:ext cx="63902" cy="63883"/>
          </a:xfrm>
          <a:prstGeom prst="rect">
            <a:avLst/>
          </a:prstGeom>
        </p:spPr>
      </p:pic>
      <p:pic>
        <p:nvPicPr>
          <p:cNvPr id="301" name="object 301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423362" y="8761042"/>
            <a:ext cx="67215" cy="67216"/>
          </a:xfrm>
          <a:prstGeom prst="rect">
            <a:avLst/>
          </a:prstGeom>
        </p:spPr>
      </p:pic>
      <p:sp>
        <p:nvSpPr>
          <p:cNvPr id="302" name="object 302"/>
          <p:cNvSpPr/>
          <p:nvPr/>
        </p:nvSpPr>
        <p:spPr>
          <a:xfrm>
            <a:off x="2427076" y="851404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49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2428932" y="839055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2430789" y="826705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2432633" y="81435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2434489" y="80200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2436347" y="789656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2438211" y="7773066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2440047" y="764956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2441917" y="752607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1" name="object 311"/>
          <p:cNvGrpSpPr/>
          <p:nvPr/>
        </p:nvGrpSpPr>
        <p:grpSpPr>
          <a:xfrm>
            <a:off x="2606612" y="9176308"/>
            <a:ext cx="104139" cy="1111250"/>
            <a:chOff x="2606612" y="9176308"/>
            <a:chExt cx="104139" cy="1111250"/>
          </a:xfrm>
        </p:grpSpPr>
        <p:pic>
          <p:nvPicPr>
            <p:cNvPr id="312" name="object 31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06612" y="10135624"/>
              <a:ext cx="103815" cy="151375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08468" y="10015712"/>
              <a:ext cx="100483" cy="100483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306" y="9895787"/>
              <a:ext cx="97176" cy="97176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12169" y="9775875"/>
              <a:ext cx="93843" cy="93842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4040" y="9655969"/>
              <a:ext cx="90495" cy="90496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615877" y="9536051"/>
              <a:ext cx="87189" cy="87189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617740" y="9416132"/>
              <a:ext cx="83856" cy="83856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9597" y="9296220"/>
              <a:ext cx="80522" cy="80522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1453" y="9176308"/>
              <a:ext cx="77197" cy="77189"/>
            </a:xfrm>
            <a:prstGeom prst="rect">
              <a:avLst/>
            </a:prstGeom>
          </p:spPr>
        </p:pic>
      </p:grpSp>
      <p:pic>
        <p:nvPicPr>
          <p:cNvPr id="321" name="object 32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623292" y="9056384"/>
            <a:ext cx="73882" cy="73882"/>
          </a:xfrm>
          <a:prstGeom prst="rect">
            <a:avLst/>
          </a:prstGeom>
        </p:spPr>
      </p:pic>
      <p:pic>
        <p:nvPicPr>
          <p:cNvPr id="322" name="object 3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5154" y="8936471"/>
            <a:ext cx="70550" cy="70550"/>
          </a:xfrm>
          <a:prstGeom prst="rect">
            <a:avLst/>
          </a:prstGeom>
        </p:spPr>
      </p:pic>
      <p:pic>
        <p:nvPicPr>
          <p:cNvPr id="323" name="object 3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27012" y="8816560"/>
            <a:ext cx="67215" cy="67216"/>
          </a:xfrm>
          <a:prstGeom prst="rect">
            <a:avLst/>
          </a:prstGeom>
        </p:spPr>
      </p:pic>
      <p:pic>
        <p:nvPicPr>
          <p:cNvPr id="324" name="object 3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28855" y="8696641"/>
            <a:ext cx="63902" cy="63883"/>
          </a:xfrm>
          <a:prstGeom prst="rect">
            <a:avLst/>
          </a:prstGeom>
        </p:spPr>
      </p:pic>
      <p:sp>
        <p:nvSpPr>
          <p:cNvPr id="325" name="object 325"/>
          <p:cNvSpPr/>
          <p:nvPr/>
        </p:nvSpPr>
        <p:spPr>
          <a:xfrm>
            <a:off x="2630726" y="8576729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632582" y="845681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634439" y="833689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636277" y="821698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2638139" y="80970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2639997" y="797715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2641854" y="7857238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2643698" y="773731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2645567" y="761740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4" name="object 334"/>
          <p:cNvGrpSpPr/>
          <p:nvPr/>
        </p:nvGrpSpPr>
        <p:grpSpPr>
          <a:xfrm>
            <a:off x="2810256" y="9104742"/>
            <a:ext cx="104139" cy="1182370"/>
            <a:chOff x="2810256" y="9104742"/>
            <a:chExt cx="104139" cy="1182370"/>
          </a:xfrm>
        </p:grpSpPr>
        <p:pic>
          <p:nvPicPr>
            <p:cNvPr id="335" name="object 33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810256" y="10035410"/>
              <a:ext cx="103815" cy="251589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3956" y="9919074"/>
              <a:ext cx="97176" cy="97176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5813" y="9802738"/>
              <a:ext cx="93843" cy="93842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690" y="9686415"/>
              <a:ext cx="90495" cy="90496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19527" y="9570073"/>
              <a:ext cx="87189" cy="87189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1384" y="9453743"/>
              <a:ext cx="83856" cy="83856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3247" y="9337407"/>
              <a:ext cx="80522" cy="80522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5103" y="9221078"/>
              <a:ext cx="77190" cy="77189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826942" y="9104742"/>
              <a:ext cx="73882" cy="73882"/>
            </a:xfrm>
            <a:prstGeom prst="rect">
              <a:avLst/>
            </a:prstGeom>
          </p:spPr>
        </p:pic>
      </p:grpSp>
      <p:pic>
        <p:nvPicPr>
          <p:cNvPr id="344" name="object 34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28798" y="8988406"/>
            <a:ext cx="70550" cy="70550"/>
          </a:xfrm>
          <a:prstGeom prst="rect">
            <a:avLst/>
          </a:prstGeom>
        </p:spPr>
      </p:pic>
      <p:pic>
        <p:nvPicPr>
          <p:cNvPr id="345" name="object 34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30662" y="8872077"/>
            <a:ext cx="67215" cy="67216"/>
          </a:xfrm>
          <a:prstGeom prst="rect">
            <a:avLst/>
          </a:prstGeom>
        </p:spPr>
      </p:pic>
      <p:pic>
        <p:nvPicPr>
          <p:cNvPr id="346" name="object 34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832505" y="8755741"/>
            <a:ext cx="63902" cy="63883"/>
          </a:xfrm>
          <a:prstGeom prst="rect">
            <a:avLst/>
          </a:prstGeom>
        </p:spPr>
      </p:pic>
      <p:sp>
        <p:nvSpPr>
          <p:cNvPr id="347" name="object 347"/>
          <p:cNvSpPr/>
          <p:nvPr/>
        </p:nvSpPr>
        <p:spPr>
          <a:xfrm>
            <a:off x="2834370" y="863941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836232" y="852307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838089" y="8406746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2839927" y="829041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841783" y="81740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2843647" y="805774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2845504" y="794140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2847341" y="782507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5" name="object 355"/>
          <p:cNvGrpSpPr/>
          <p:nvPr/>
        </p:nvGrpSpPr>
        <p:grpSpPr>
          <a:xfrm>
            <a:off x="3013906" y="9052683"/>
            <a:ext cx="104139" cy="1234440"/>
            <a:chOff x="3013906" y="9052683"/>
            <a:chExt cx="104139" cy="1234440"/>
          </a:xfrm>
        </p:grpSpPr>
        <p:pic>
          <p:nvPicPr>
            <p:cNvPr id="356" name="object 35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013906" y="9836247"/>
              <a:ext cx="103815" cy="450751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021334" y="9724314"/>
              <a:ext cx="90495" cy="90496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23177" y="9612375"/>
              <a:ext cx="87189" cy="87189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5034" y="9500435"/>
              <a:ext cx="83856" cy="83856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26891" y="9388495"/>
              <a:ext cx="80522" cy="80522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28747" y="9276562"/>
              <a:ext cx="77190" cy="77189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30592" y="9164616"/>
              <a:ext cx="73882" cy="73882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32448" y="9052683"/>
              <a:ext cx="70550" cy="70550"/>
            </a:xfrm>
            <a:prstGeom prst="rect">
              <a:avLst/>
            </a:prstGeom>
          </p:spPr>
        </p:pic>
      </p:grpSp>
      <p:pic>
        <p:nvPicPr>
          <p:cNvPr id="364" name="object 36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34306" y="8940743"/>
            <a:ext cx="67222" cy="67216"/>
          </a:xfrm>
          <a:prstGeom prst="rect">
            <a:avLst/>
          </a:prstGeom>
        </p:spPr>
      </p:pic>
      <p:pic>
        <p:nvPicPr>
          <p:cNvPr id="365" name="object 36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036156" y="8828803"/>
            <a:ext cx="63902" cy="63883"/>
          </a:xfrm>
          <a:prstGeom prst="rect">
            <a:avLst/>
          </a:prstGeom>
        </p:spPr>
      </p:pic>
      <p:sp>
        <p:nvSpPr>
          <p:cNvPr id="366" name="object 366"/>
          <p:cNvSpPr/>
          <p:nvPr/>
        </p:nvSpPr>
        <p:spPr>
          <a:xfrm>
            <a:off x="3038020" y="8716871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039876" y="8604931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3041740" y="849299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4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3043577" y="838105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4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3045433" y="826911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047291" y="815717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9" y="18910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049155" y="804523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80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050991" y="793329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4" name="object 374"/>
          <p:cNvGrpSpPr/>
          <p:nvPr/>
        </p:nvGrpSpPr>
        <p:grpSpPr>
          <a:xfrm>
            <a:off x="3217556" y="8902555"/>
            <a:ext cx="104139" cy="1384935"/>
            <a:chOff x="3217556" y="8902555"/>
            <a:chExt cx="104139" cy="1384935"/>
          </a:xfrm>
        </p:grpSpPr>
        <p:sp>
          <p:nvSpPr>
            <p:cNvPr id="375" name="object 375"/>
            <p:cNvSpPr/>
            <p:nvPr/>
          </p:nvSpPr>
          <p:spPr>
            <a:xfrm>
              <a:off x="3217545" y="9762324"/>
              <a:ext cx="104139" cy="525145"/>
            </a:xfrm>
            <a:custGeom>
              <a:avLst/>
              <a:gdLst/>
              <a:ahLst/>
              <a:cxnLst/>
              <a:rect l="l" t="t" r="r" b="b"/>
              <a:pathLst>
                <a:path w="104139" h="525145">
                  <a:moveTo>
                    <a:pt x="97929" y="38963"/>
                  </a:moveTo>
                  <a:lnTo>
                    <a:pt x="92837" y="33870"/>
                  </a:lnTo>
                  <a:lnTo>
                    <a:pt x="86563" y="33870"/>
                  </a:lnTo>
                  <a:lnTo>
                    <a:pt x="64046" y="33870"/>
                  </a:lnTo>
                  <a:lnTo>
                    <a:pt x="64046" y="5080"/>
                  </a:lnTo>
                  <a:lnTo>
                    <a:pt x="58966" y="0"/>
                  </a:lnTo>
                  <a:lnTo>
                    <a:pt x="46405" y="0"/>
                  </a:lnTo>
                  <a:lnTo>
                    <a:pt x="41313" y="5080"/>
                  </a:lnTo>
                  <a:lnTo>
                    <a:pt x="41313" y="33870"/>
                  </a:lnTo>
                  <a:lnTo>
                    <a:pt x="12522" y="33870"/>
                  </a:lnTo>
                  <a:lnTo>
                    <a:pt x="7429" y="38963"/>
                  </a:lnTo>
                  <a:lnTo>
                    <a:pt x="7429" y="51523"/>
                  </a:lnTo>
                  <a:lnTo>
                    <a:pt x="12522" y="56616"/>
                  </a:lnTo>
                  <a:lnTo>
                    <a:pt x="41313" y="56616"/>
                  </a:lnTo>
                  <a:lnTo>
                    <a:pt x="41313" y="85394"/>
                  </a:lnTo>
                  <a:lnTo>
                    <a:pt x="46405" y="90487"/>
                  </a:lnTo>
                  <a:lnTo>
                    <a:pt x="58966" y="90487"/>
                  </a:lnTo>
                  <a:lnTo>
                    <a:pt x="64046" y="85394"/>
                  </a:lnTo>
                  <a:lnTo>
                    <a:pt x="64046" y="56616"/>
                  </a:lnTo>
                  <a:lnTo>
                    <a:pt x="92837" y="56616"/>
                  </a:lnTo>
                  <a:lnTo>
                    <a:pt x="97929" y="51523"/>
                  </a:lnTo>
                  <a:lnTo>
                    <a:pt x="97929" y="38963"/>
                  </a:lnTo>
                  <a:close/>
                </a:path>
                <a:path w="104139" h="525145">
                  <a:moveTo>
                    <a:pt x="99402" y="147866"/>
                  </a:moveTo>
                  <a:lnTo>
                    <a:pt x="94119" y="142582"/>
                  </a:lnTo>
                  <a:lnTo>
                    <a:pt x="87617" y="142582"/>
                  </a:lnTo>
                  <a:lnTo>
                    <a:pt x="64274" y="142582"/>
                  </a:lnTo>
                  <a:lnTo>
                    <a:pt x="64274" y="112737"/>
                  </a:lnTo>
                  <a:lnTo>
                    <a:pt x="58991" y="107454"/>
                  </a:lnTo>
                  <a:lnTo>
                    <a:pt x="45974" y="107454"/>
                  </a:lnTo>
                  <a:lnTo>
                    <a:pt x="40690" y="112737"/>
                  </a:lnTo>
                  <a:lnTo>
                    <a:pt x="40690" y="142582"/>
                  </a:lnTo>
                  <a:lnTo>
                    <a:pt x="10845" y="142582"/>
                  </a:lnTo>
                  <a:lnTo>
                    <a:pt x="5562" y="147866"/>
                  </a:lnTo>
                  <a:lnTo>
                    <a:pt x="5562" y="160883"/>
                  </a:lnTo>
                  <a:lnTo>
                    <a:pt x="10845" y="166166"/>
                  </a:lnTo>
                  <a:lnTo>
                    <a:pt x="40690" y="166166"/>
                  </a:lnTo>
                  <a:lnTo>
                    <a:pt x="40690" y="196011"/>
                  </a:lnTo>
                  <a:lnTo>
                    <a:pt x="45974" y="201295"/>
                  </a:lnTo>
                  <a:lnTo>
                    <a:pt x="58991" y="201295"/>
                  </a:lnTo>
                  <a:lnTo>
                    <a:pt x="64274" y="196011"/>
                  </a:lnTo>
                  <a:lnTo>
                    <a:pt x="64274" y="166166"/>
                  </a:lnTo>
                  <a:lnTo>
                    <a:pt x="94119" y="166166"/>
                  </a:lnTo>
                  <a:lnTo>
                    <a:pt x="99402" y="160883"/>
                  </a:lnTo>
                  <a:lnTo>
                    <a:pt x="99402" y="147866"/>
                  </a:lnTo>
                  <a:close/>
                </a:path>
                <a:path w="104139" h="525145">
                  <a:moveTo>
                    <a:pt x="100876" y="256768"/>
                  </a:moveTo>
                  <a:lnTo>
                    <a:pt x="95415" y="251294"/>
                  </a:lnTo>
                  <a:lnTo>
                    <a:pt x="88658" y="251294"/>
                  </a:lnTo>
                  <a:lnTo>
                    <a:pt x="64503" y="251294"/>
                  </a:lnTo>
                  <a:lnTo>
                    <a:pt x="64503" y="220383"/>
                  </a:lnTo>
                  <a:lnTo>
                    <a:pt x="59029" y="214922"/>
                  </a:lnTo>
                  <a:lnTo>
                    <a:pt x="45542" y="214922"/>
                  </a:lnTo>
                  <a:lnTo>
                    <a:pt x="40081" y="220395"/>
                  </a:lnTo>
                  <a:lnTo>
                    <a:pt x="40081" y="251294"/>
                  </a:lnTo>
                  <a:lnTo>
                    <a:pt x="9169" y="251294"/>
                  </a:lnTo>
                  <a:lnTo>
                    <a:pt x="3695" y="256768"/>
                  </a:lnTo>
                  <a:lnTo>
                    <a:pt x="3695" y="270256"/>
                  </a:lnTo>
                  <a:lnTo>
                    <a:pt x="9169" y="275717"/>
                  </a:lnTo>
                  <a:lnTo>
                    <a:pt x="40081" y="275717"/>
                  </a:lnTo>
                  <a:lnTo>
                    <a:pt x="40081" y="306628"/>
                  </a:lnTo>
                  <a:lnTo>
                    <a:pt x="45542" y="312102"/>
                  </a:lnTo>
                  <a:lnTo>
                    <a:pt x="59029" y="312102"/>
                  </a:lnTo>
                  <a:lnTo>
                    <a:pt x="64503" y="306628"/>
                  </a:lnTo>
                  <a:lnTo>
                    <a:pt x="64503" y="275717"/>
                  </a:lnTo>
                  <a:lnTo>
                    <a:pt x="95415" y="275717"/>
                  </a:lnTo>
                  <a:lnTo>
                    <a:pt x="100876" y="270256"/>
                  </a:lnTo>
                  <a:lnTo>
                    <a:pt x="100876" y="256768"/>
                  </a:lnTo>
                  <a:close/>
                </a:path>
                <a:path w="104139" h="525145">
                  <a:moveTo>
                    <a:pt x="102349" y="365671"/>
                  </a:moveTo>
                  <a:lnTo>
                    <a:pt x="96697" y="360006"/>
                  </a:lnTo>
                  <a:lnTo>
                    <a:pt x="89725" y="360006"/>
                  </a:lnTo>
                  <a:lnTo>
                    <a:pt x="64731" y="360006"/>
                  </a:lnTo>
                  <a:lnTo>
                    <a:pt x="64731" y="328041"/>
                  </a:lnTo>
                  <a:lnTo>
                    <a:pt x="59067" y="322389"/>
                  </a:lnTo>
                  <a:lnTo>
                    <a:pt x="45135" y="322389"/>
                  </a:lnTo>
                  <a:lnTo>
                    <a:pt x="39484" y="328053"/>
                  </a:lnTo>
                  <a:lnTo>
                    <a:pt x="39484" y="360006"/>
                  </a:lnTo>
                  <a:lnTo>
                    <a:pt x="7505" y="360006"/>
                  </a:lnTo>
                  <a:lnTo>
                    <a:pt x="1866" y="365671"/>
                  </a:lnTo>
                  <a:lnTo>
                    <a:pt x="1866" y="379603"/>
                  </a:lnTo>
                  <a:lnTo>
                    <a:pt x="7518" y="385267"/>
                  </a:lnTo>
                  <a:lnTo>
                    <a:pt x="39484" y="385267"/>
                  </a:lnTo>
                  <a:lnTo>
                    <a:pt x="39484" y="417233"/>
                  </a:lnTo>
                  <a:lnTo>
                    <a:pt x="45135" y="422884"/>
                  </a:lnTo>
                  <a:lnTo>
                    <a:pt x="59067" y="422884"/>
                  </a:lnTo>
                  <a:lnTo>
                    <a:pt x="64731" y="417220"/>
                  </a:lnTo>
                  <a:lnTo>
                    <a:pt x="64731" y="385267"/>
                  </a:lnTo>
                  <a:lnTo>
                    <a:pt x="96697" y="385267"/>
                  </a:lnTo>
                  <a:lnTo>
                    <a:pt x="102349" y="379603"/>
                  </a:lnTo>
                  <a:lnTo>
                    <a:pt x="102349" y="365671"/>
                  </a:lnTo>
                  <a:close/>
                </a:path>
                <a:path w="104139" h="525145">
                  <a:moveTo>
                    <a:pt x="103822" y="474560"/>
                  </a:moveTo>
                  <a:lnTo>
                    <a:pt x="97980" y="468718"/>
                  </a:lnTo>
                  <a:lnTo>
                    <a:pt x="64960" y="468718"/>
                  </a:lnTo>
                  <a:lnTo>
                    <a:pt x="64960" y="435698"/>
                  </a:lnTo>
                  <a:lnTo>
                    <a:pt x="59118" y="429856"/>
                  </a:lnTo>
                  <a:lnTo>
                    <a:pt x="44704" y="429856"/>
                  </a:lnTo>
                  <a:lnTo>
                    <a:pt x="38874" y="435698"/>
                  </a:lnTo>
                  <a:lnTo>
                    <a:pt x="38874" y="468718"/>
                  </a:lnTo>
                  <a:lnTo>
                    <a:pt x="5842" y="468718"/>
                  </a:lnTo>
                  <a:lnTo>
                    <a:pt x="0" y="474560"/>
                  </a:lnTo>
                  <a:lnTo>
                    <a:pt x="0" y="488975"/>
                  </a:lnTo>
                  <a:lnTo>
                    <a:pt x="5842" y="494817"/>
                  </a:lnTo>
                  <a:lnTo>
                    <a:pt x="38874" y="494817"/>
                  </a:lnTo>
                  <a:lnTo>
                    <a:pt x="38874" y="524675"/>
                  </a:lnTo>
                  <a:lnTo>
                    <a:pt x="64960" y="524675"/>
                  </a:lnTo>
                  <a:lnTo>
                    <a:pt x="64960" y="494817"/>
                  </a:lnTo>
                  <a:lnTo>
                    <a:pt x="97980" y="494817"/>
                  </a:lnTo>
                  <a:lnTo>
                    <a:pt x="103822" y="488975"/>
                  </a:lnTo>
                  <a:lnTo>
                    <a:pt x="103822" y="47456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6" name="object 37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26821" y="9654835"/>
              <a:ext cx="87189" cy="87189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228684" y="9547370"/>
              <a:ext cx="83856" cy="83856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0541" y="9439905"/>
              <a:ext cx="80522" cy="80522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32397" y="9332434"/>
              <a:ext cx="77190" cy="77189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234236" y="9224962"/>
              <a:ext cx="73882" cy="73882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6098" y="9117498"/>
              <a:ext cx="70550" cy="70550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7956" y="9010027"/>
              <a:ext cx="67215" cy="67215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239799" y="8902555"/>
              <a:ext cx="63902" cy="63895"/>
            </a:xfrm>
            <a:prstGeom prst="rect">
              <a:avLst/>
            </a:prstGeom>
          </p:spPr>
        </p:pic>
      </p:grpSp>
      <p:sp>
        <p:nvSpPr>
          <p:cNvPr id="384" name="object 384"/>
          <p:cNvSpPr/>
          <p:nvPr/>
        </p:nvSpPr>
        <p:spPr>
          <a:xfrm>
            <a:off x="3241670" y="879509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3243526" y="8687626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245383" y="858016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3247227" y="847268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34" y="18936"/>
                </a:lnTo>
                <a:lnTo>
                  <a:pt x="50582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249083" y="836521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250941" y="82577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252798" y="8150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5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254642" y="804281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6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2" name="object 392"/>
          <p:cNvGrpSpPr/>
          <p:nvPr/>
        </p:nvGrpSpPr>
        <p:grpSpPr>
          <a:xfrm>
            <a:off x="3421200" y="8883842"/>
            <a:ext cx="104139" cy="1403350"/>
            <a:chOff x="3421200" y="8883842"/>
            <a:chExt cx="104139" cy="1403350"/>
          </a:xfrm>
        </p:grpSpPr>
        <p:sp>
          <p:nvSpPr>
            <p:cNvPr id="393" name="object 393"/>
            <p:cNvSpPr/>
            <p:nvPr/>
          </p:nvSpPr>
          <p:spPr>
            <a:xfrm>
              <a:off x="3421189" y="9600818"/>
              <a:ext cx="104139" cy="686435"/>
            </a:xfrm>
            <a:custGeom>
              <a:avLst/>
              <a:gdLst/>
              <a:ahLst/>
              <a:cxnLst/>
              <a:rect l="l" t="t" r="r" b="b"/>
              <a:pathLst>
                <a:path w="104139" h="686434">
                  <a:moveTo>
                    <a:pt x="94983" y="36106"/>
                  </a:moveTo>
                  <a:lnTo>
                    <a:pt x="90271" y="31394"/>
                  </a:lnTo>
                  <a:lnTo>
                    <a:pt x="84455" y="31394"/>
                  </a:lnTo>
                  <a:lnTo>
                    <a:pt x="63601" y="31394"/>
                  </a:lnTo>
                  <a:lnTo>
                    <a:pt x="63601" y="4724"/>
                  </a:lnTo>
                  <a:lnTo>
                    <a:pt x="58877" y="0"/>
                  </a:lnTo>
                  <a:lnTo>
                    <a:pt x="47244" y="0"/>
                  </a:lnTo>
                  <a:lnTo>
                    <a:pt x="42519" y="4724"/>
                  </a:lnTo>
                  <a:lnTo>
                    <a:pt x="42519" y="31394"/>
                  </a:lnTo>
                  <a:lnTo>
                    <a:pt x="15849" y="31394"/>
                  </a:lnTo>
                  <a:lnTo>
                    <a:pt x="11137" y="36106"/>
                  </a:lnTo>
                  <a:lnTo>
                    <a:pt x="11137" y="47752"/>
                  </a:lnTo>
                  <a:lnTo>
                    <a:pt x="15849" y="52463"/>
                  </a:lnTo>
                  <a:lnTo>
                    <a:pt x="42519" y="52463"/>
                  </a:lnTo>
                  <a:lnTo>
                    <a:pt x="42519" y="79133"/>
                  </a:lnTo>
                  <a:lnTo>
                    <a:pt x="47244" y="83858"/>
                  </a:lnTo>
                  <a:lnTo>
                    <a:pt x="58877" y="83858"/>
                  </a:lnTo>
                  <a:lnTo>
                    <a:pt x="63601" y="79133"/>
                  </a:lnTo>
                  <a:lnTo>
                    <a:pt x="63601" y="52463"/>
                  </a:lnTo>
                  <a:lnTo>
                    <a:pt x="90271" y="52463"/>
                  </a:lnTo>
                  <a:lnTo>
                    <a:pt x="94983" y="47752"/>
                  </a:lnTo>
                  <a:lnTo>
                    <a:pt x="94983" y="36106"/>
                  </a:lnTo>
                  <a:close/>
                </a:path>
                <a:path w="104139" h="686434">
                  <a:moveTo>
                    <a:pt x="96469" y="139966"/>
                  </a:moveTo>
                  <a:lnTo>
                    <a:pt x="91554" y="135064"/>
                  </a:lnTo>
                  <a:lnTo>
                    <a:pt x="85509" y="135064"/>
                  </a:lnTo>
                  <a:lnTo>
                    <a:pt x="63830" y="135064"/>
                  </a:lnTo>
                  <a:lnTo>
                    <a:pt x="63830" y="107340"/>
                  </a:lnTo>
                  <a:lnTo>
                    <a:pt x="58928" y="102425"/>
                  </a:lnTo>
                  <a:lnTo>
                    <a:pt x="46824" y="102425"/>
                  </a:lnTo>
                  <a:lnTo>
                    <a:pt x="41910" y="107327"/>
                  </a:lnTo>
                  <a:lnTo>
                    <a:pt x="41910" y="135064"/>
                  </a:lnTo>
                  <a:lnTo>
                    <a:pt x="14185" y="135064"/>
                  </a:lnTo>
                  <a:lnTo>
                    <a:pt x="9271" y="139966"/>
                  </a:lnTo>
                  <a:lnTo>
                    <a:pt x="9271" y="152082"/>
                  </a:lnTo>
                  <a:lnTo>
                    <a:pt x="14173" y="156984"/>
                  </a:lnTo>
                  <a:lnTo>
                    <a:pt x="41910" y="156984"/>
                  </a:lnTo>
                  <a:lnTo>
                    <a:pt x="41910" y="184708"/>
                  </a:lnTo>
                  <a:lnTo>
                    <a:pt x="46812" y="189611"/>
                  </a:lnTo>
                  <a:lnTo>
                    <a:pt x="58915" y="189611"/>
                  </a:lnTo>
                  <a:lnTo>
                    <a:pt x="63830" y="184708"/>
                  </a:lnTo>
                  <a:lnTo>
                    <a:pt x="63830" y="156984"/>
                  </a:lnTo>
                  <a:lnTo>
                    <a:pt x="91554" y="156984"/>
                  </a:lnTo>
                  <a:lnTo>
                    <a:pt x="96469" y="152082"/>
                  </a:lnTo>
                  <a:lnTo>
                    <a:pt x="96469" y="139966"/>
                  </a:lnTo>
                  <a:close/>
                </a:path>
                <a:path w="104139" h="686434">
                  <a:moveTo>
                    <a:pt x="97929" y="243827"/>
                  </a:moveTo>
                  <a:lnTo>
                    <a:pt x="92837" y="238734"/>
                  </a:lnTo>
                  <a:lnTo>
                    <a:pt x="86563" y="238734"/>
                  </a:lnTo>
                  <a:lnTo>
                    <a:pt x="64058" y="238734"/>
                  </a:lnTo>
                  <a:lnTo>
                    <a:pt x="64058" y="209956"/>
                  </a:lnTo>
                  <a:lnTo>
                    <a:pt x="58966" y="204863"/>
                  </a:lnTo>
                  <a:lnTo>
                    <a:pt x="46405" y="204863"/>
                  </a:lnTo>
                  <a:lnTo>
                    <a:pt x="41313" y="209956"/>
                  </a:lnTo>
                  <a:lnTo>
                    <a:pt x="41313" y="238734"/>
                  </a:lnTo>
                  <a:lnTo>
                    <a:pt x="12534" y="238734"/>
                  </a:lnTo>
                  <a:lnTo>
                    <a:pt x="7442" y="243827"/>
                  </a:lnTo>
                  <a:lnTo>
                    <a:pt x="7442" y="256387"/>
                  </a:lnTo>
                  <a:lnTo>
                    <a:pt x="12534" y="261480"/>
                  </a:lnTo>
                  <a:lnTo>
                    <a:pt x="41313" y="261480"/>
                  </a:lnTo>
                  <a:lnTo>
                    <a:pt x="41313" y="290258"/>
                  </a:lnTo>
                  <a:lnTo>
                    <a:pt x="46405" y="295351"/>
                  </a:lnTo>
                  <a:lnTo>
                    <a:pt x="58966" y="295351"/>
                  </a:lnTo>
                  <a:lnTo>
                    <a:pt x="64058" y="290258"/>
                  </a:lnTo>
                  <a:lnTo>
                    <a:pt x="64058" y="261480"/>
                  </a:lnTo>
                  <a:lnTo>
                    <a:pt x="92837" y="261480"/>
                  </a:lnTo>
                  <a:lnTo>
                    <a:pt x="97929" y="256387"/>
                  </a:lnTo>
                  <a:lnTo>
                    <a:pt x="97929" y="243827"/>
                  </a:lnTo>
                  <a:close/>
                </a:path>
                <a:path w="104139" h="686434">
                  <a:moveTo>
                    <a:pt x="99402" y="347687"/>
                  </a:moveTo>
                  <a:lnTo>
                    <a:pt x="94132" y="342404"/>
                  </a:lnTo>
                  <a:lnTo>
                    <a:pt x="87617" y="342404"/>
                  </a:lnTo>
                  <a:lnTo>
                    <a:pt x="64274" y="342404"/>
                  </a:lnTo>
                  <a:lnTo>
                    <a:pt x="64274" y="312559"/>
                  </a:lnTo>
                  <a:lnTo>
                    <a:pt x="58991" y="307276"/>
                  </a:lnTo>
                  <a:lnTo>
                    <a:pt x="45974" y="307276"/>
                  </a:lnTo>
                  <a:lnTo>
                    <a:pt x="40690" y="312559"/>
                  </a:lnTo>
                  <a:lnTo>
                    <a:pt x="40690" y="342404"/>
                  </a:lnTo>
                  <a:lnTo>
                    <a:pt x="10845" y="342404"/>
                  </a:lnTo>
                  <a:lnTo>
                    <a:pt x="5562" y="347687"/>
                  </a:lnTo>
                  <a:lnTo>
                    <a:pt x="5562" y="360705"/>
                  </a:lnTo>
                  <a:lnTo>
                    <a:pt x="10845" y="365988"/>
                  </a:lnTo>
                  <a:lnTo>
                    <a:pt x="40690" y="365988"/>
                  </a:lnTo>
                  <a:lnTo>
                    <a:pt x="40690" y="395833"/>
                  </a:lnTo>
                  <a:lnTo>
                    <a:pt x="45974" y="401116"/>
                  </a:lnTo>
                  <a:lnTo>
                    <a:pt x="58991" y="401116"/>
                  </a:lnTo>
                  <a:lnTo>
                    <a:pt x="64274" y="395833"/>
                  </a:lnTo>
                  <a:lnTo>
                    <a:pt x="64274" y="365988"/>
                  </a:lnTo>
                  <a:lnTo>
                    <a:pt x="94119" y="365988"/>
                  </a:lnTo>
                  <a:lnTo>
                    <a:pt x="99402" y="360705"/>
                  </a:lnTo>
                  <a:lnTo>
                    <a:pt x="99402" y="347687"/>
                  </a:lnTo>
                  <a:close/>
                </a:path>
                <a:path w="104139" h="686434">
                  <a:moveTo>
                    <a:pt x="100876" y="451548"/>
                  </a:moveTo>
                  <a:lnTo>
                    <a:pt x="95415" y="446074"/>
                  </a:lnTo>
                  <a:lnTo>
                    <a:pt x="88671" y="446074"/>
                  </a:lnTo>
                  <a:lnTo>
                    <a:pt x="64503" y="446074"/>
                  </a:lnTo>
                  <a:lnTo>
                    <a:pt x="64503" y="415163"/>
                  </a:lnTo>
                  <a:lnTo>
                    <a:pt x="59042" y="409702"/>
                  </a:lnTo>
                  <a:lnTo>
                    <a:pt x="45542" y="409702"/>
                  </a:lnTo>
                  <a:lnTo>
                    <a:pt x="40081" y="415163"/>
                  </a:lnTo>
                  <a:lnTo>
                    <a:pt x="40081" y="446074"/>
                  </a:lnTo>
                  <a:lnTo>
                    <a:pt x="9169" y="446074"/>
                  </a:lnTo>
                  <a:lnTo>
                    <a:pt x="3708" y="451548"/>
                  </a:lnTo>
                  <a:lnTo>
                    <a:pt x="3708" y="465035"/>
                  </a:lnTo>
                  <a:lnTo>
                    <a:pt x="9169" y="470496"/>
                  </a:lnTo>
                  <a:lnTo>
                    <a:pt x="40081" y="470496"/>
                  </a:lnTo>
                  <a:lnTo>
                    <a:pt x="40081" y="501408"/>
                  </a:lnTo>
                  <a:lnTo>
                    <a:pt x="45542" y="506882"/>
                  </a:lnTo>
                  <a:lnTo>
                    <a:pt x="59042" y="506882"/>
                  </a:lnTo>
                  <a:lnTo>
                    <a:pt x="64503" y="501408"/>
                  </a:lnTo>
                  <a:lnTo>
                    <a:pt x="64503" y="470496"/>
                  </a:lnTo>
                  <a:lnTo>
                    <a:pt x="95415" y="470496"/>
                  </a:lnTo>
                  <a:lnTo>
                    <a:pt x="100876" y="465035"/>
                  </a:lnTo>
                  <a:lnTo>
                    <a:pt x="100876" y="451548"/>
                  </a:lnTo>
                  <a:close/>
                </a:path>
                <a:path w="104139" h="686434">
                  <a:moveTo>
                    <a:pt x="102349" y="555396"/>
                  </a:moveTo>
                  <a:lnTo>
                    <a:pt x="96697" y="549744"/>
                  </a:lnTo>
                  <a:lnTo>
                    <a:pt x="89725" y="549744"/>
                  </a:lnTo>
                  <a:lnTo>
                    <a:pt x="64731" y="549744"/>
                  </a:lnTo>
                  <a:lnTo>
                    <a:pt x="64731" y="517779"/>
                  </a:lnTo>
                  <a:lnTo>
                    <a:pt x="59080" y="512127"/>
                  </a:lnTo>
                  <a:lnTo>
                    <a:pt x="45135" y="512127"/>
                  </a:lnTo>
                  <a:lnTo>
                    <a:pt x="39484" y="517779"/>
                  </a:lnTo>
                  <a:lnTo>
                    <a:pt x="39484" y="549744"/>
                  </a:lnTo>
                  <a:lnTo>
                    <a:pt x="7518" y="549744"/>
                  </a:lnTo>
                  <a:lnTo>
                    <a:pt x="1866" y="555396"/>
                  </a:lnTo>
                  <a:lnTo>
                    <a:pt x="1866" y="569341"/>
                  </a:lnTo>
                  <a:lnTo>
                    <a:pt x="7518" y="574992"/>
                  </a:lnTo>
                  <a:lnTo>
                    <a:pt x="39484" y="574992"/>
                  </a:lnTo>
                  <a:lnTo>
                    <a:pt x="39484" y="606958"/>
                  </a:lnTo>
                  <a:lnTo>
                    <a:pt x="45135" y="612609"/>
                  </a:lnTo>
                  <a:lnTo>
                    <a:pt x="59080" y="612609"/>
                  </a:lnTo>
                  <a:lnTo>
                    <a:pt x="64731" y="606958"/>
                  </a:lnTo>
                  <a:lnTo>
                    <a:pt x="64731" y="574992"/>
                  </a:lnTo>
                  <a:lnTo>
                    <a:pt x="96697" y="574992"/>
                  </a:lnTo>
                  <a:lnTo>
                    <a:pt x="102349" y="569341"/>
                  </a:lnTo>
                  <a:lnTo>
                    <a:pt x="102349" y="555396"/>
                  </a:lnTo>
                  <a:close/>
                </a:path>
                <a:path w="104139" h="686434">
                  <a:moveTo>
                    <a:pt x="103822" y="659257"/>
                  </a:moveTo>
                  <a:lnTo>
                    <a:pt x="97993" y="653415"/>
                  </a:lnTo>
                  <a:lnTo>
                    <a:pt x="64960" y="653415"/>
                  </a:lnTo>
                  <a:lnTo>
                    <a:pt x="64960" y="620395"/>
                  </a:lnTo>
                  <a:lnTo>
                    <a:pt x="59118" y="614553"/>
                  </a:lnTo>
                  <a:lnTo>
                    <a:pt x="44704" y="614553"/>
                  </a:lnTo>
                  <a:lnTo>
                    <a:pt x="38874" y="620395"/>
                  </a:lnTo>
                  <a:lnTo>
                    <a:pt x="38874" y="653415"/>
                  </a:lnTo>
                  <a:lnTo>
                    <a:pt x="5842" y="653415"/>
                  </a:lnTo>
                  <a:lnTo>
                    <a:pt x="0" y="659257"/>
                  </a:lnTo>
                  <a:lnTo>
                    <a:pt x="0" y="673671"/>
                  </a:lnTo>
                  <a:lnTo>
                    <a:pt x="5842" y="679500"/>
                  </a:lnTo>
                  <a:lnTo>
                    <a:pt x="38874" y="679500"/>
                  </a:lnTo>
                  <a:lnTo>
                    <a:pt x="38874" y="686181"/>
                  </a:lnTo>
                  <a:lnTo>
                    <a:pt x="64960" y="686181"/>
                  </a:lnTo>
                  <a:lnTo>
                    <a:pt x="64960" y="679500"/>
                  </a:lnTo>
                  <a:lnTo>
                    <a:pt x="97980" y="679500"/>
                  </a:lnTo>
                  <a:lnTo>
                    <a:pt x="103822" y="673671"/>
                  </a:lnTo>
                  <a:lnTo>
                    <a:pt x="103822" y="659257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4" name="object 39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4191" y="9498394"/>
              <a:ext cx="80523" cy="80522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6047" y="9395969"/>
              <a:ext cx="77190" cy="77189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437886" y="9293537"/>
              <a:ext cx="73882" cy="73882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39742" y="9191111"/>
              <a:ext cx="70550" cy="70550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1606" y="9088686"/>
              <a:ext cx="67216" cy="67216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43450" y="8986267"/>
              <a:ext cx="63902" cy="63896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3445314" y="8883842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4486" y="60563"/>
                  </a:moveTo>
                  <a:lnTo>
                    <a:pt x="26075" y="60563"/>
                  </a:lnTo>
                  <a:lnTo>
                    <a:pt x="22669" y="57157"/>
                  </a:lnTo>
                  <a:lnTo>
                    <a:pt x="22669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05" y="22670"/>
                  </a:lnTo>
                  <a:lnTo>
                    <a:pt x="22669" y="22670"/>
                  </a:lnTo>
                  <a:lnTo>
                    <a:pt x="22669" y="3405"/>
                  </a:lnTo>
                  <a:lnTo>
                    <a:pt x="26075" y="0"/>
                  </a:lnTo>
                  <a:lnTo>
                    <a:pt x="34486" y="0"/>
                  </a:lnTo>
                  <a:lnTo>
                    <a:pt x="37892" y="3405"/>
                  </a:lnTo>
                  <a:lnTo>
                    <a:pt x="37892" y="22670"/>
                  </a:lnTo>
                  <a:lnTo>
                    <a:pt x="52950" y="22670"/>
                  </a:lnTo>
                  <a:lnTo>
                    <a:pt x="57156" y="22670"/>
                  </a:lnTo>
                  <a:lnTo>
                    <a:pt x="60561" y="26075"/>
                  </a:lnTo>
                  <a:lnTo>
                    <a:pt x="60561" y="34487"/>
                  </a:lnTo>
                  <a:lnTo>
                    <a:pt x="57156" y="37892"/>
                  </a:lnTo>
                  <a:lnTo>
                    <a:pt x="37892" y="37892"/>
                  </a:lnTo>
                  <a:lnTo>
                    <a:pt x="37892" y="57157"/>
                  </a:lnTo>
                  <a:lnTo>
                    <a:pt x="34486" y="6056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1" name="object 401"/>
          <p:cNvSpPr/>
          <p:nvPr/>
        </p:nvSpPr>
        <p:spPr>
          <a:xfrm>
            <a:off x="3447176" y="8781416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449034" y="867899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4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450871" y="857656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452727" y="84741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454591" y="837171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9" y="16443"/>
                </a:lnTo>
                <a:lnTo>
                  <a:pt x="43922" y="18916"/>
                </a:lnTo>
                <a:lnTo>
                  <a:pt x="43922" y="25005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456449" y="8269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5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7" name="object 407"/>
          <p:cNvGrpSpPr/>
          <p:nvPr/>
        </p:nvGrpSpPr>
        <p:grpSpPr>
          <a:xfrm>
            <a:off x="3624850" y="8781888"/>
            <a:ext cx="104139" cy="1505585"/>
            <a:chOff x="3624850" y="8781888"/>
            <a:chExt cx="104139" cy="1505585"/>
          </a:xfrm>
        </p:grpSpPr>
        <p:sp>
          <p:nvSpPr>
            <p:cNvPr id="408" name="object 408"/>
            <p:cNvSpPr/>
            <p:nvPr/>
          </p:nvSpPr>
          <p:spPr>
            <a:xfrm>
              <a:off x="3624846" y="9559073"/>
              <a:ext cx="104139" cy="728980"/>
            </a:xfrm>
            <a:custGeom>
              <a:avLst/>
              <a:gdLst/>
              <a:ahLst/>
              <a:cxnLst/>
              <a:rect l="l" t="t" r="r" b="b"/>
              <a:pathLst>
                <a:path w="104139" h="728979">
                  <a:moveTo>
                    <a:pt x="93510" y="34683"/>
                  </a:moveTo>
                  <a:lnTo>
                    <a:pt x="88976" y="30149"/>
                  </a:lnTo>
                  <a:lnTo>
                    <a:pt x="83388" y="30149"/>
                  </a:lnTo>
                  <a:lnTo>
                    <a:pt x="63360" y="30149"/>
                  </a:lnTo>
                  <a:lnTo>
                    <a:pt x="63360" y="4533"/>
                  </a:lnTo>
                  <a:lnTo>
                    <a:pt x="58839" y="0"/>
                  </a:lnTo>
                  <a:lnTo>
                    <a:pt x="47650" y="0"/>
                  </a:lnTo>
                  <a:lnTo>
                    <a:pt x="43129" y="4533"/>
                  </a:lnTo>
                  <a:lnTo>
                    <a:pt x="43129" y="30149"/>
                  </a:lnTo>
                  <a:lnTo>
                    <a:pt x="17513" y="30149"/>
                  </a:lnTo>
                  <a:lnTo>
                    <a:pt x="12979" y="34671"/>
                  </a:lnTo>
                  <a:lnTo>
                    <a:pt x="12979" y="45859"/>
                  </a:lnTo>
                  <a:lnTo>
                    <a:pt x="17513" y="50380"/>
                  </a:lnTo>
                  <a:lnTo>
                    <a:pt x="43129" y="50380"/>
                  </a:lnTo>
                  <a:lnTo>
                    <a:pt x="43129" y="75996"/>
                  </a:lnTo>
                  <a:lnTo>
                    <a:pt x="47650" y="80530"/>
                  </a:lnTo>
                  <a:lnTo>
                    <a:pt x="58839" y="80530"/>
                  </a:lnTo>
                  <a:lnTo>
                    <a:pt x="63360" y="75996"/>
                  </a:lnTo>
                  <a:lnTo>
                    <a:pt x="63360" y="50380"/>
                  </a:lnTo>
                  <a:lnTo>
                    <a:pt x="88976" y="50380"/>
                  </a:lnTo>
                  <a:lnTo>
                    <a:pt x="93510" y="45859"/>
                  </a:lnTo>
                  <a:lnTo>
                    <a:pt x="93510" y="34683"/>
                  </a:lnTo>
                  <a:close/>
                </a:path>
                <a:path w="104139" h="728979">
                  <a:moveTo>
                    <a:pt x="94983" y="133261"/>
                  </a:moveTo>
                  <a:lnTo>
                    <a:pt x="90258" y="128536"/>
                  </a:lnTo>
                  <a:lnTo>
                    <a:pt x="84442" y="128536"/>
                  </a:lnTo>
                  <a:lnTo>
                    <a:pt x="63588" y="128536"/>
                  </a:lnTo>
                  <a:lnTo>
                    <a:pt x="63588" y="101866"/>
                  </a:lnTo>
                  <a:lnTo>
                    <a:pt x="58877" y="97155"/>
                  </a:lnTo>
                  <a:lnTo>
                    <a:pt x="47231" y="97155"/>
                  </a:lnTo>
                  <a:lnTo>
                    <a:pt x="42519" y="101866"/>
                  </a:lnTo>
                  <a:lnTo>
                    <a:pt x="42519" y="128536"/>
                  </a:lnTo>
                  <a:lnTo>
                    <a:pt x="15836" y="128536"/>
                  </a:lnTo>
                  <a:lnTo>
                    <a:pt x="11125" y="133261"/>
                  </a:lnTo>
                  <a:lnTo>
                    <a:pt x="11125" y="144894"/>
                  </a:lnTo>
                  <a:lnTo>
                    <a:pt x="15836" y="149618"/>
                  </a:lnTo>
                  <a:lnTo>
                    <a:pt x="42519" y="149618"/>
                  </a:lnTo>
                  <a:lnTo>
                    <a:pt x="42519" y="176288"/>
                  </a:lnTo>
                  <a:lnTo>
                    <a:pt x="47231" y="181013"/>
                  </a:lnTo>
                  <a:lnTo>
                    <a:pt x="58877" y="181013"/>
                  </a:lnTo>
                  <a:lnTo>
                    <a:pt x="63588" y="176288"/>
                  </a:lnTo>
                  <a:lnTo>
                    <a:pt x="63588" y="149618"/>
                  </a:lnTo>
                  <a:lnTo>
                    <a:pt x="90258" y="149618"/>
                  </a:lnTo>
                  <a:lnTo>
                    <a:pt x="94983" y="144894"/>
                  </a:lnTo>
                  <a:lnTo>
                    <a:pt x="94983" y="133261"/>
                  </a:lnTo>
                  <a:close/>
                </a:path>
                <a:path w="104139" h="728979">
                  <a:moveTo>
                    <a:pt x="96456" y="231838"/>
                  </a:moveTo>
                  <a:lnTo>
                    <a:pt x="91554" y="226936"/>
                  </a:lnTo>
                  <a:lnTo>
                    <a:pt x="85496" y="226936"/>
                  </a:lnTo>
                  <a:lnTo>
                    <a:pt x="63817" y="226936"/>
                  </a:lnTo>
                  <a:lnTo>
                    <a:pt x="63817" y="199212"/>
                  </a:lnTo>
                  <a:lnTo>
                    <a:pt x="58915" y="194297"/>
                  </a:lnTo>
                  <a:lnTo>
                    <a:pt x="46812" y="194297"/>
                  </a:lnTo>
                  <a:lnTo>
                    <a:pt x="41910" y="199199"/>
                  </a:lnTo>
                  <a:lnTo>
                    <a:pt x="41910" y="226936"/>
                  </a:lnTo>
                  <a:lnTo>
                    <a:pt x="14173" y="226936"/>
                  </a:lnTo>
                  <a:lnTo>
                    <a:pt x="9271" y="231838"/>
                  </a:lnTo>
                  <a:lnTo>
                    <a:pt x="9271" y="243954"/>
                  </a:lnTo>
                  <a:lnTo>
                    <a:pt x="14173" y="248856"/>
                  </a:lnTo>
                  <a:lnTo>
                    <a:pt x="41910" y="248856"/>
                  </a:lnTo>
                  <a:lnTo>
                    <a:pt x="41910" y="276580"/>
                  </a:lnTo>
                  <a:lnTo>
                    <a:pt x="46812" y="281495"/>
                  </a:lnTo>
                  <a:lnTo>
                    <a:pt x="58915" y="281495"/>
                  </a:lnTo>
                  <a:lnTo>
                    <a:pt x="63817" y="276593"/>
                  </a:lnTo>
                  <a:lnTo>
                    <a:pt x="63817" y="248856"/>
                  </a:lnTo>
                  <a:lnTo>
                    <a:pt x="91554" y="248856"/>
                  </a:lnTo>
                  <a:lnTo>
                    <a:pt x="96456" y="243954"/>
                  </a:lnTo>
                  <a:lnTo>
                    <a:pt x="96456" y="231838"/>
                  </a:lnTo>
                  <a:close/>
                </a:path>
                <a:path w="104139" h="728979">
                  <a:moveTo>
                    <a:pt x="97929" y="330415"/>
                  </a:moveTo>
                  <a:lnTo>
                    <a:pt x="92837" y="325323"/>
                  </a:lnTo>
                  <a:lnTo>
                    <a:pt x="86550" y="325323"/>
                  </a:lnTo>
                  <a:lnTo>
                    <a:pt x="64046" y="325323"/>
                  </a:lnTo>
                  <a:lnTo>
                    <a:pt x="64046" y="296545"/>
                  </a:lnTo>
                  <a:lnTo>
                    <a:pt x="58953" y="291452"/>
                  </a:lnTo>
                  <a:lnTo>
                    <a:pt x="46393" y="291452"/>
                  </a:lnTo>
                  <a:lnTo>
                    <a:pt x="41300" y="296545"/>
                  </a:lnTo>
                  <a:lnTo>
                    <a:pt x="41300" y="325323"/>
                  </a:lnTo>
                  <a:lnTo>
                    <a:pt x="12522" y="325323"/>
                  </a:lnTo>
                  <a:lnTo>
                    <a:pt x="7429" y="330415"/>
                  </a:lnTo>
                  <a:lnTo>
                    <a:pt x="7429" y="342976"/>
                  </a:lnTo>
                  <a:lnTo>
                    <a:pt x="12522" y="348068"/>
                  </a:lnTo>
                  <a:lnTo>
                    <a:pt x="41300" y="348068"/>
                  </a:lnTo>
                  <a:lnTo>
                    <a:pt x="41300" y="376859"/>
                  </a:lnTo>
                  <a:lnTo>
                    <a:pt x="46393" y="381952"/>
                  </a:lnTo>
                  <a:lnTo>
                    <a:pt x="58953" y="381952"/>
                  </a:lnTo>
                  <a:lnTo>
                    <a:pt x="64046" y="376859"/>
                  </a:lnTo>
                  <a:lnTo>
                    <a:pt x="64046" y="348068"/>
                  </a:lnTo>
                  <a:lnTo>
                    <a:pt x="92824" y="348068"/>
                  </a:lnTo>
                  <a:lnTo>
                    <a:pt x="97917" y="342976"/>
                  </a:lnTo>
                  <a:lnTo>
                    <a:pt x="97929" y="330415"/>
                  </a:lnTo>
                  <a:close/>
                </a:path>
                <a:path w="104139" h="728979">
                  <a:moveTo>
                    <a:pt x="99402" y="429006"/>
                  </a:moveTo>
                  <a:lnTo>
                    <a:pt x="94119" y="423722"/>
                  </a:lnTo>
                  <a:lnTo>
                    <a:pt x="87604" y="423722"/>
                  </a:lnTo>
                  <a:lnTo>
                    <a:pt x="64262" y="423722"/>
                  </a:lnTo>
                  <a:lnTo>
                    <a:pt x="64262" y="393877"/>
                  </a:lnTo>
                  <a:lnTo>
                    <a:pt x="58991" y="388594"/>
                  </a:lnTo>
                  <a:lnTo>
                    <a:pt x="45961" y="388594"/>
                  </a:lnTo>
                  <a:lnTo>
                    <a:pt x="40690" y="393877"/>
                  </a:lnTo>
                  <a:lnTo>
                    <a:pt x="40690" y="423722"/>
                  </a:lnTo>
                  <a:lnTo>
                    <a:pt x="10833" y="423722"/>
                  </a:lnTo>
                  <a:lnTo>
                    <a:pt x="5549" y="429006"/>
                  </a:lnTo>
                  <a:lnTo>
                    <a:pt x="5549" y="442023"/>
                  </a:lnTo>
                  <a:lnTo>
                    <a:pt x="10833" y="447306"/>
                  </a:lnTo>
                  <a:lnTo>
                    <a:pt x="40690" y="447306"/>
                  </a:lnTo>
                  <a:lnTo>
                    <a:pt x="40690" y="477151"/>
                  </a:lnTo>
                  <a:lnTo>
                    <a:pt x="45961" y="482434"/>
                  </a:lnTo>
                  <a:lnTo>
                    <a:pt x="58991" y="482434"/>
                  </a:lnTo>
                  <a:lnTo>
                    <a:pt x="64262" y="477151"/>
                  </a:lnTo>
                  <a:lnTo>
                    <a:pt x="64262" y="447306"/>
                  </a:lnTo>
                  <a:lnTo>
                    <a:pt x="94119" y="447306"/>
                  </a:lnTo>
                  <a:lnTo>
                    <a:pt x="99402" y="442023"/>
                  </a:lnTo>
                  <a:lnTo>
                    <a:pt x="99402" y="429006"/>
                  </a:lnTo>
                  <a:close/>
                </a:path>
                <a:path w="104139" h="728979">
                  <a:moveTo>
                    <a:pt x="103809" y="724560"/>
                  </a:moveTo>
                  <a:lnTo>
                    <a:pt x="101092" y="724560"/>
                  </a:lnTo>
                  <a:lnTo>
                    <a:pt x="101092" y="719480"/>
                  </a:lnTo>
                  <a:lnTo>
                    <a:pt x="64947" y="719480"/>
                  </a:lnTo>
                  <a:lnTo>
                    <a:pt x="64947" y="686460"/>
                  </a:lnTo>
                  <a:lnTo>
                    <a:pt x="62357" y="686460"/>
                  </a:lnTo>
                  <a:lnTo>
                    <a:pt x="62357" y="680110"/>
                  </a:lnTo>
                  <a:lnTo>
                    <a:pt x="64731" y="677722"/>
                  </a:lnTo>
                  <a:lnTo>
                    <a:pt x="64731" y="645756"/>
                  </a:lnTo>
                  <a:lnTo>
                    <a:pt x="96697" y="645756"/>
                  </a:lnTo>
                  <a:lnTo>
                    <a:pt x="102349" y="640105"/>
                  </a:lnTo>
                  <a:lnTo>
                    <a:pt x="102349" y="626173"/>
                  </a:lnTo>
                  <a:lnTo>
                    <a:pt x="96685" y="620509"/>
                  </a:lnTo>
                  <a:lnTo>
                    <a:pt x="89725" y="620509"/>
                  </a:lnTo>
                  <a:lnTo>
                    <a:pt x="64731" y="620509"/>
                  </a:lnTo>
                  <a:lnTo>
                    <a:pt x="64731" y="588543"/>
                  </a:lnTo>
                  <a:lnTo>
                    <a:pt x="59067" y="582891"/>
                  </a:lnTo>
                  <a:lnTo>
                    <a:pt x="64503" y="577456"/>
                  </a:lnTo>
                  <a:lnTo>
                    <a:pt x="64503" y="546544"/>
                  </a:lnTo>
                  <a:lnTo>
                    <a:pt x="95402" y="546544"/>
                  </a:lnTo>
                  <a:lnTo>
                    <a:pt x="100876" y="541083"/>
                  </a:lnTo>
                  <a:lnTo>
                    <a:pt x="100876" y="527583"/>
                  </a:lnTo>
                  <a:lnTo>
                    <a:pt x="95402" y="522122"/>
                  </a:lnTo>
                  <a:lnTo>
                    <a:pt x="88658" y="522122"/>
                  </a:lnTo>
                  <a:lnTo>
                    <a:pt x="64503" y="522122"/>
                  </a:lnTo>
                  <a:lnTo>
                    <a:pt x="64503" y="491210"/>
                  </a:lnTo>
                  <a:lnTo>
                    <a:pt x="59029" y="485749"/>
                  </a:lnTo>
                  <a:lnTo>
                    <a:pt x="45542" y="485749"/>
                  </a:lnTo>
                  <a:lnTo>
                    <a:pt x="40081" y="491210"/>
                  </a:lnTo>
                  <a:lnTo>
                    <a:pt x="40081" y="522122"/>
                  </a:lnTo>
                  <a:lnTo>
                    <a:pt x="9169" y="522122"/>
                  </a:lnTo>
                  <a:lnTo>
                    <a:pt x="3695" y="527583"/>
                  </a:lnTo>
                  <a:lnTo>
                    <a:pt x="3695" y="541083"/>
                  </a:lnTo>
                  <a:lnTo>
                    <a:pt x="9169" y="546544"/>
                  </a:lnTo>
                  <a:lnTo>
                    <a:pt x="40081" y="546544"/>
                  </a:lnTo>
                  <a:lnTo>
                    <a:pt x="40081" y="577456"/>
                  </a:lnTo>
                  <a:lnTo>
                    <a:pt x="45516" y="582891"/>
                  </a:lnTo>
                  <a:lnTo>
                    <a:pt x="45135" y="582891"/>
                  </a:lnTo>
                  <a:lnTo>
                    <a:pt x="39471" y="588556"/>
                  </a:lnTo>
                  <a:lnTo>
                    <a:pt x="39471" y="620509"/>
                  </a:lnTo>
                  <a:lnTo>
                    <a:pt x="7505" y="620509"/>
                  </a:lnTo>
                  <a:lnTo>
                    <a:pt x="1854" y="626173"/>
                  </a:lnTo>
                  <a:lnTo>
                    <a:pt x="1854" y="640105"/>
                  </a:lnTo>
                  <a:lnTo>
                    <a:pt x="7518" y="645756"/>
                  </a:lnTo>
                  <a:lnTo>
                    <a:pt x="39471" y="645756"/>
                  </a:lnTo>
                  <a:lnTo>
                    <a:pt x="39471" y="677722"/>
                  </a:lnTo>
                  <a:lnTo>
                    <a:pt x="41859" y="680110"/>
                  </a:lnTo>
                  <a:lnTo>
                    <a:pt x="41452" y="680110"/>
                  </a:lnTo>
                  <a:lnTo>
                    <a:pt x="41452" y="686460"/>
                  </a:lnTo>
                  <a:lnTo>
                    <a:pt x="38862" y="686460"/>
                  </a:lnTo>
                  <a:lnTo>
                    <a:pt x="38862" y="719480"/>
                  </a:lnTo>
                  <a:lnTo>
                    <a:pt x="2717" y="719480"/>
                  </a:lnTo>
                  <a:lnTo>
                    <a:pt x="2717" y="724560"/>
                  </a:lnTo>
                  <a:lnTo>
                    <a:pt x="0" y="724560"/>
                  </a:lnTo>
                  <a:lnTo>
                    <a:pt x="0" y="728370"/>
                  </a:lnTo>
                  <a:lnTo>
                    <a:pt x="103809" y="728370"/>
                  </a:lnTo>
                  <a:lnTo>
                    <a:pt x="103809" y="72456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9" name="object 40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39697" y="9461925"/>
              <a:ext cx="77190" cy="77189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41536" y="9364769"/>
              <a:ext cx="73882" cy="73882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643392" y="9267625"/>
              <a:ext cx="70550" cy="70550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45250" y="9170475"/>
              <a:ext cx="67222" cy="67216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7093" y="9073325"/>
              <a:ext cx="63902" cy="63895"/>
            </a:xfrm>
            <a:prstGeom prst="rect">
              <a:avLst/>
            </a:prstGeom>
          </p:spPr>
        </p:pic>
        <p:sp>
          <p:nvSpPr>
            <p:cNvPr id="414" name="object 414"/>
            <p:cNvSpPr/>
            <p:nvPr/>
          </p:nvSpPr>
          <p:spPr>
            <a:xfrm>
              <a:off x="3648964" y="8781897"/>
              <a:ext cx="60960" cy="255270"/>
            </a:xfrm>
            <a:custGeom>
              <a:avLst/>
              <a:gdLst/>
              <a:ahLst/>
              <a:cxnLst/>
              <a:rect l="l" t="t" r="r" b="b"/>
              <a:pathLst>
                <a:path w="60960" h="255270">
                  <a:moveTo>
                    <a:pt x="57607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888" y="3035"/>
                  </a:lnTo>
                  <a:lnTo>
                    <a:pt x="23888" y="20180"/>
                  </a:lnTo>
                  <a:lnTo>
                    <a:pt x="6743" y="20180"/>
                  </a:lnTo>
                  <a:lnTo>
                    <a:pt x="3708" y="23202"/>
                  </a:lnTo>
                  <a:lnTo>
                    <a:pt x="3708" y="30683"/>
                  </a:lnTo>
                  <a:lnTo>
                    <a:pt x="6743" y="33718"/>
                  </a:lnTo>
                  <a:lnTo>
                    <a:pt x="23888" y="33718"/>
                  </a:lnTo>
                  <a:lnTo>
                    <a:pt x="23888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07" y="30683"/>
                  </a:lnTo>
                  <a:lnTo>
                    <a:pt x="57607" y="23202"/>
                  </a:lnTo>
                  <a:close/>
                </a:path>
                <a:path w="60960" h="255270">
                  <a:moveTo>
                    <a:pt x="59080" y="121780"/>
                  </a:moveTo>
                  <a:lnTo>
                    <a:pt x="55867" y="118567"/>
                  </a:lnTo>
                  <a:lnTo>
                    <a:pt x="51892" y="118567"/>
                  </a:lnTo>
                  <a:lnTo>
                    <a:pt x="37655" y="118567"/>
                  </a:lnTo>
                  <a:lnTo>
                    <a:pt x="37655" y="100368"/>
                  </a:lnTo>
                  <a:lnTo>
                    <a:pt x="34429" y="97142"/>
                  </a:lnTo>
                  <a:lnTo>
                    <a:pt x="26492" y="97142"/>
                  </a:lnTo>
                  <a:lnTo>
                    <a:pt x="23279" y="100368"/>
                  </a:lnTo>
                  <a:lnTo>
                    <a:pt x="23279" y="118567"/>
                  </a:lnTo>
                  <a:lnTo>
                    <a:pt x="5067" y="118567"/>
                  </a:lnTo>
                  <a:lnTo>
                    <a:pt x="1854" y="121780"/>
                  </a:lnTo>
                  <a:lnTo>
                    <a:pt x="1854" y="129730"/>
                  </a:lnTo>
                  <a:lnTo>
                    <a:pt x="5067" y="132943"/>
                  </a:lnTo>
                  <a:lnTo>
                    <a:pt x="23279" y="132943"/>
                  </a:lnTo>
                  <a:lnTo>
                    <a:pt x="23279" y="151155"/>
                  </a:lnTo>
                  <a:lnTo>
                    <a:pt x="26492" y="154368"/>
                  </a:lnTo>
                  <a:lnTo>
                    <a:pt x="34429" y="154368"/>
                  </a:lnTo>
                  <a:lnTo>
                    <a:pt x="37655" y="151155"/>
                  </a:lnTo>
                  <a:lnTo>
                    <a:pt x="37655" y="132943"/>
                  </a:lnTo>
                  <a:lnTo>
                    <a:pt x="55854" y="132943"/>
                  </a:lnTo>
                  <a:lnTo>
                    <a:pt x="59080" y="129730"/>
                  </a:lnTo>
                  <a:lnTo>
                    <a:pt x="59080" y="121780"/>
                  </a:lnTo>
                  <a:close/>
                </a:path>
                <a:path w="60960" h="255270">
                  <a:moveTo>
                    <a:pt x="60553" y="220370"/>
                  </a:moveTo>
                  <a:lnTo>
                    <a:pt x="57150" y="216966"/>
                  </a:lnTo>
                  <a:lnTo>
                    <a:pt x="52946" y="216966"/>
                  </a:lnTo>
                  <a:lnTo>
                    <a:pt x="37884" y="216966"/>
                  </a:lnTo>
                  <a:lnTo>
                    <a:pt x="37884" y="197700"/>
                  </a:lnTo>
                  <a:lnTo>
                    <a:pt x="34480" y="194297"/>
                  </a:lnTo>
                  <a:lnTo>
                    <a:pt x="26073" y="194297"/>
                  </a:lnTo>
                  <a:lnTo>
                    <a:pt x="22669" y="197700"/>
                  </a:lnTo>
                  <a:lnTo>
                    <a:pt x="22669" y="216966"/>
                  </a:lnTo>
                  <a:lnTo>
                    <a:pt x="3403" y="216966"/>
                  </a:lnTo>
                  <a:lnTo>
                    <a:pt x="0" y="220370"/>
                  </a:lnTo>
                  <a:lnTo>
                    <a:pt x="0" y="228777"/>
                  </a:lnTo>
                  <a:lnTo>
                    <a:pt x="3403" y="232181"/>
                  </a:lnTo>
                  <a:lnTo>
                    <a:pt x="22669" y="232181"/>
                  </a:lnTo>
                  <a:lnTo>
                    <a:pt x="22669" y="251447"/>
                  </a:lnTo>
                  <a:lnTo>
                    <a:pt x="26073" y="254850"/>
                  </a:lnTo>
                  <a:lnTo>
                    <a:pt x="34480" y="254850"/>
                  </a:lnTo>
                  <a:lnTo>
                    <a:pt x="37884" y="251447"/>
                  </a:lnTo>
                  <a:lnTo>
                    <a:pt x="37884" y="232181"/>
                  </a:lnTo>
                  <a:lnTo>
                    <a:pt x="57150" y="232181"/>
                  </a:lnTo>
                  <a:lnTo>
                    <a:pt x="60553" y="228777"/>
                  </a:lnTo>
                  <a:lnTo>
                    <a:pt x="60553" y="22037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5" name="object 415"/>
          <p:cNvSpPr/>
          <p:nvPr/>
        </p:nvSpPr>
        <p:spPr>
          <a:xfrm>
            <a:off x="3654521" y="868473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656377" y="858758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658241" y="84904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0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660099" y="8393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9" name="object 419"/>
          <p:cNvGrpSpPr/>
          <p:nvPr/>
        </p:nvGrpSpPr>
        <p:grpSpPr>
          <a:xfrm>
            <a:off x="3830356" y="8709377"/>
            <a:ext cx="100965" cy="1577975"/>
            <a:chOff x="3830356" y="8709377"/>
            <a:chExt cx="100965" cy="1577975"/>
          </a:xfrm>
        </p:grpSpPr>
        <p:sp>
          <p:nvSpPr>
            <p:cNvPr id="420" name="object 420"/>
            <p:cNvSpPr/>
            <p:nvPr/>
          </p:nvSpPr>
          <p:spPr>
            <a:xfrm>
              <a:off x="3830345" y="9441408"/>
              <a:ext cx="100965" cy="845819"/>
            </a:xfrm>
            <a:custGeom>
              <a:avLst/>
              <a:gdLst/>
              <a:ahLst/>
              <a:cxnLst/>
              <a:rect l="l" t="t" r="r" b="b"/>
              <a:pathLst>
                <a:path w="100964" h="845820">
                  <a:moveTo>
                    <a:pt x="88722" y="42075"/>
                  </a:moveTo>
                  <a:lnTo>
                    <a:pt x="88709" y="31813"/>
                  </a:lnTo>
                  <a:lnTo>
                    <a:pt x="84556" y="27660"/>
                  </a:lnTo>
                  <a:lnTo>
                    <a:pt x="79438" y="27660"/>
                  </a:lnTo>
                  <a:lnTo>
                    <a:pt x="61061" y="27660"/>
                  </a:lnTo>
                  <a:lnTo>
                    <a:pt x="61061" y="4165"/>
                  </a:lnTo>
                  <a:lnTo>
                    <a:pt x="56908" y="0"/>
                  </a:lnTo>
                  <a:lnTo>
                    <a:pt x="46647" y="0"/>
                  </a:lnTo>
                  <a:lnTo>
                    <a:pt x="42494" y="4165"/>
                  </a:lnTo>
                  <a:lnTo>
                    <a:pt x="42494" y="27660"/>
                  </a:lnTo>
                  <a:lnTo>
                    <a:pt x="18999" y="27660"/>
                  </a:lnTo>
                  <a:lnTo>
                    <a:pt x="14833" y="31813"/>
                  </a:lnTo>
                  <a:lnTo>
                    <a:pt x="14833" y="42075"/>
                  </a:lnTo>
                  <a:lnTo>
                    <a:pt x="18986" y="46228"/>
                  </a:lnTo>
                  <a:lnTo>
                    <a:pt x="42494" y="46228"/>
                  </a:lnTo>
                  <a:lnTo>
                    <a:pt x="42494" y="69723"/>
                  </a:lnTo>
                  <a:lnTo>
                    <a:pt x="46647" y="73888"/>
                  </a:lnTo>
                  <a:lnTo>
                    <a:pt x="56908" y="73888"/>
                  </a:lnTo>
                  <a:lnTo>
                    <a:pt x="61061" y="69735"/>
                  </a:lnTo>
                  <a:lnTo>
                    <a:pt x="61061" y="46228"/>
                  </a:lnTo>
                  <a:lnTo>
                    <a:pt x="84556" y="46228"/>
                  </a:lnTo>
                  <a:lnTo>
                    <a:pt x="88722" y="42075"/>
                  </a:lnTo>
                  <a:close/>
                </a:path>
                <a:path w="100964" h="845820">
                  <a:moveTo>
                    <a:pt x="90182" y="124752"/>
                  </a:moveTo>
                  <a:lnTo>
                    <a:pt x="85839" y="120408"/>
                  </a:lnTo>
                  <a:lnTo>
                    <a:pt x="80479" y="120408"/>
                  </a:lnTo>
                  <a:lnTo>
                    <a:pt x="61277" y="120408"/>
                  </a:lnTo>
                  <a:lnTo>
                    <a:pt x="61277" y="95859"/>
                  </a:lnTo>
                  <a:lnTo>
                    <a:pt x="56934" y="91516"/>
                  </a:lnTo>
                  <a:lnTo>
                    <a:pt x="46228" y="91516"/>
                  </a:lnTo>
                  <a:lnTo>
                    <a:pt x="41884" y="95859"/>
                  </a:lnTo>
                  <a:lnTo>
                    <a:pt x="41884" y="120408"/>
                  </a:lnTo>
                  <a:lnTo>
                    <a:pt x="17322" y="120408"/>
                  </a:lnTo>
                  <a:lnTo>
                    <a:pt x="12992" y="124752"/>
                  </a:lnTo>
                  <a:lnTo>
                    <a:pt x="12992" y="135458"/>
                  </a:lnTo>
                  <a:lnTo>
                    <a:pt x="17335" y="139801"/>
                  </a:lnTo>
                  <a:lnTo>
                    <a:pt x="41884" y="139801"/>
                  </a:lnTo>
                  <a:lnTo>
                    <a:pt x="41884" y="164363"/>
                  </a:lnTo>
                  <a:lnTo>
                    <a:pt x="46228" y="168706"/>
                  </a:lnTo>
                  <a:lnTo>
                    <a:pt x="56946" y="168706"/>
                  </a:lnTo>
                  <a:lnTo>
                    <a:pt x="61277" y="164363"/>
                  </a:lnTo>
                  <a:lnTo>
                    <a:pt x="61277" y="139801"/>
                  </a:lnTo>
                  <a:lnTo>
                    <a:pt x="85839" y="139801"/>
                  </a:lnTo>
                  <a:lnTo>
                    <a:pt x="90182" y="135458"/>
                  </a:lnTo>
                  <a:lnTo>
                    <a:pt x="90182" y="124752"/>
                  </a:lnTo>
                  <a:close/>
                </a:path>
                <a:path w="100964" h="845820">
                  <a:moveTo>
                    <a:pt x="91655" y="217690"/>
                  </a:moveTo>
                  <a:lnTo>
                    <a:pt x="87134" y="213169"/>
                  </a:lnTo>
                  <a:lnTo>
                    <a:pt x="81534" y="213169"/>
                  </a:lnTo>
                  <a:lnTo>
                    <a:pt x="61518" y="213169"/>
                  </a:lnTo>
                  <a:lnTo>
                    <a:pt x="61518" y="187553"/>
                  </a:lnTo>
                  <a:lnTo>
                    <a:pt x="56984" y="183019"/>
                  </a:lnTo>
                  <a:lnTo>
                    <a:pt x="45808" y="183019"/>
                  </a:lnTo>
                  <a:lnTo>
                    <a:pt x="41275" y="187553"/>
                  </a:lnTo>
                  <a:lnTo>
                    <a:pt x="41275" y="213169"/>
                  </a:lnTo>
                  <a:lnTo>
                    <a:pt x="15659" y="213169"/>
                  </a:lnTo>
                  <a:lnTo>
                    <a:pt x="11137" y="217690"/>
                  </a:lnTo>
                  <a:lnTo>
                    <a:pt x="11137" y="228866"/>
                  </a:lnTo>
                  <a:lnTo>
                    <a:pt x="15659" y="233400"/>
                  </a:lnTo>
                  <a:lnTo>
                    <a:pt x="41275" y="233400"/>
                  </a:lnTo>
                  <a:lnTo>
                    <a:pt x="41275" y="259016"/>
                  </a:lnTo>
                  <a:lnTo>
                    <a:pt x="45808" y="263537"/>
                  </a:lnTo>
                  <a:lnTo>
                    <a:pt x="56984" y="263537"/>
                  </a:lnTo>
                  <a:lnTo>
                    <a:pt x="61518" y="259016"/>
                  </a:lnTo>
                  <a:lnTo>
                    <a:pt x="61518" y="233400"/>
                  </a:lnTo>
                  <a:lnTo>
                    <a:pt x="87134" y="233400"/>
                  </a:lnTo>
                  <a:lnTo>
                    <a:pt x="91655" y="228866"/>
                  </a:lnTo>
                  <a:lnTo>
                    <a:pt x="91655" y="217690"/>
                  </a:lnTo>
                  <a:close/>
                </a:path>
                <a:path w="100964" h="845820">
                  <a:moveTo>
                    <a:pt x="93129" y="310629"/>
                  </a:moveTo>
                  <a:lnTo>
                    <a:pt x="88417" y="305904"/>
                  </a:lnTo>
                  <a:lnTo>
                    <a:pt x="82600" y="305904"/>
                  </a:lnTo>
                  <a:lnTo>
                    <a:pt x="61747" y="305904"/>
                  </a:lnTo>
                  <a:lnTo>
                    <a:pt x="61747" y="279234"/>
                  </a:lnTo>
                  <a:lnTo>
                    <a:pt x="57023" y="274523"/>
                  </a:lnTo>
                  <a:lnTo>
                    <a:pt x="45389" y="274523"/>
                  </a:lnTo>
                  <a:lnTo>
                    <a:pt x="40665" y="279234"/>
                  </a:lnTo>
                  <a:lnTo>
                    <a:pt x="40665" y="305904"/>
                  </a:lnTo>
                  <a:lnTo>
                    <a:pt x="13995" y="305904"/>
                  </a:lnTo>
                  <a:lnTo>
                    <a:pt x="9271" y="310629"/>
                  </a:lnTo>
                  <a:lnTo>
                    <a:pt x="9271" y="322262"/>
                  </a:lnTo>
                  <a:lnTo>
                    <a:pt x="13995" y="326986"/>
                  </a:lnTo>
                  <a:lnTo>
                    <a:pt x="40665" y="326986"/>
                  </a:lnTo>
                  <a:lnTo>
                    <a:pt x="40665" y="353656"/>
                  </a:lnTo>
                  <a:lnTo>
                    <a:pt x="45389" y="358381"/>
                  </a:lnTo>
                  <a:lnTo>
                    <a:pt x="57023" y="358381"/>
                  </a:lnTo>
                  <a:lnTo>
                    <a:pt x="61747" y="353656"/>
                  </a:lnTo>
                  <a:lnTo>
                    <a:pt x="61747" y="326986"/>
                  </a:lnTo>
                  <a:lnTo>
                    <a:pt x="88417" y="326986"/>
                  </a:lnTo>
                  <a:lnTo>
                    <a:pt x="93129" y="322262"/>
                  </a:lnTo>
                  <a:lnTo>
                    <a:pt x="93129" y="310629"/>
                  </a:lnTo>
                  <a:close/>
                </a:path>
                <a:path w="100964" h="845820">
                  <a:moveTo>
                    <a:pt x="94602" y="403567"/>
                  </a:moveTo>
                  <a:lnTo>
                    <a:pt x="89700" y="398665"/>
                  </a:lnTo>
                  <a:lnTo>
                    <a:pt x="83642" y="398665"/>
                  </a:lnTo>
                  <a:lnTo>
                    <a:pt x="61963" y="398665"/>
                  </a:lnTo>
                  <a:lnTo>
                    <a:pt x="61963" y="370941"/>
                  </a:lnTo>
                  <a:lnTo>
                    <a:pt x="57061" y="366026"/>
                  </a:lnTo>
                  <a:lnTo>
                    <a:pt x="44958" y="366026"/>
                  </a:lnTo>
                  <a:lnTo>
                    <a:pt x="40055" y="370928"/>
                  </a:lnTo>
                  <a:lnTo>
                    <a:pt x="40055" y="398665"/>
                  </a:lnTo>
                  <a:lnTo>
                    <a:pt x="12319" y="398665"/>
                  </a:lnTo>
                  <a:lnTo>
                    <a:pt x="7416" y="403567"/>
                  </a:lnTo>
                  <a:lnTo>
                    <a:pt x="7416" y="415683"/>
                  </a:lnTo>
                  <a:lnTo>
                    <a:pt x="12319" y="420585"/>
                  </a:lnTo>
                  <a:lnTo>
                    <a:pt x="40055" y="420585"/>
                  </a:lnTo>
                  <a:lnTo>
                    <a:pt x="40055" y="448310"/>
                  </a:lnTo>
                  <a:lnTo>
                    <a:pt x="44958" y="453212"/>
                  </a:lnTo>
                  <a:lnTo>
                    <a:pt x="57061" y="453212"/>
                  </a:lnTo>
                  <a:lnTo>
                    <a:pt x="61963" y="448310"/>
                  </a:lnTo>
                  <a:lnTo>
                    <a:pt x="61963" y="420585"/>
                  </a:lnTo>
                  <a:lnTo>
                    <a:pt x="89700" y="420585"/>
                  </a:lnTo>
                  <a:lnTo>
                    <a:pt x="94602" y="415683"/>
                  </a:lnTo>
                  <a:lnTo>
                    <a:pt x="94602" y="403567"/>
                  </a:lnTo>
                  <a:close/>
                </a:path>
                <a:path w="100964" h="845820">
                  <a:moveTo>
                    <a:pt x="96075" y="496506"/>
                  </a:moveTo>
                  <a:lnTo>
                    <a:pt x="90982" y="491413"/>
                  </a:lnTo>
                  <a:lnTo>
                    <a:pt x="84696" y="491413"/>
                  </a:lnTo>
                  <a:lnTo>
                    <a:pt x="62191" y="491413"/>
                  </a:lnTo>
                  <a:lnTo>
                    <a:pt x="62191" y="462622"/>
                  </a:lnTo>
                  <a:lnTo>
                    <a:pt x="57099" y="457530"/>
                  </a:lnTo>
                  <a:lnTo>
                    <a:pt x="44551" y="457530"/>
                  </a:lnTo>
                  <a:lnTo>
                    <a:pt x="39458" y="462622"/>
                  </a:lnTo>
                  <a:lnTo>
                    <a:pt x="39458" y="491413"/>
                  </a:lnTo>
                  <a:lnTo>
                    <a:pt x="10668" y="491413"/>
                  </a:lnTo>
                  <a:lnTo>
                    <a:pt x="5575" y="496506"/>
                  </a:lnTo>
                  <a:lnTo>
                    <a:pt x="5575" y="509066"/>
                  </a:lnTo>
                  <a:lnTo>
                    <a:pt x="10668" y="514159"/>
                  </a:lnTo>
                  <a:lnTo>
                    <a:pt x="39458" y="514159"/>
                  </a:lnTo>
                  <a:lnTo>
                    <a:pt x="39458" y="542937"/>
                  </a:lnTo>
                  <a:lnTo>
                    <a:pt x="44551" y="548030"/>
                  </a:lnTo>
                  <a:lnTo>
                    <a:pt x="57099" y="548030"/>
                  </a:lnTo>
                  <a:lnTo>
                    <a:pt x="62191" y="542937"/>
                  </a:lnTo>
                  <a:lnTo>
                    <a:pt x="62191" y="514159"/>
                  </a:lnTo>
                  <a:lnTo>
                    <a:pt x="90982" y="514159"/>
                  </a:lnTo>
                  <a:lnTo>
                    <a:pt x="96075" y="509066"/>
                  </a:lnTo>
                  <a:lnTo>
                    <a:pt x="96075" y="496506"/>
                  </a:lnTo>
                  <a:close/>
                </a:path>
                <a:path w="100964" h="845820">
                  <a:moveTo>
                    <a:pt x="100495" y="775322"/>
                  </a:moveTo>
                  <a:lnTo>
                    <a:pt x="94843" y="769658"/>
                  </a:lnTo>
                  <a:lnTo>
                    <a:pt x="87858" y="769658"/>
                  </a:lnTo>
                  <a:lnTo>
                    <a:pt x="62877" y="769658"/>
                  </a:lnTo>
                  <a:lnTo>
                    <a:pt x="62877" y="737692"/>
                  </a:lnTo>
                  <a:lnTo>
                    <a:pt x="60032" y="734860"/>
                  </a:lnTo>
                  <a:lnTo>
                    <a:pt x="62649" y="732243"/>
                  </a:lnTo>
                  <a:lnTo>
                    <a:pt x="62649" y="701332"/>
                  </a:lnTo>
                  <a:lnTo>
                    <a:pt x="93560" y="701332"/>
                  </a:lnTo>
                  <a:lnTo>
                    <a:pt x="99021" y="695871"/>
                  </a:lnTo>
                  <a:lnTo>
                    <a:pt x="99021" y="682383"/>
                  </a:lnTo>
                  <a:lnTo>
                    <a:pt x="93548" y="676910"/>
                  </a:lnTo>
                  <a:lnTo>
                    <a:pt x="86817" y="676910"/>
                  </a:lnTo>
                  <a:lnTo>
                    <a:pt x="62649" y="676910"/>
                  </a:lnTo>
                  <a:lnTo>
                    <a:pt x="62649" y="645998"/>
                  </a:lnTo>
                  <a:lnTo>
                    <a:pt x="58331" y="641680"/>
                  </a:lnTo>
                  <a:lnTo>
                    <a:pt x="62420" y="637590"/>
                  </a:lnTo>
                  <a:lnTo>
                    <a:pt x="62420" y="607745"/>
                  </a:lnTo>
                  <a:lnTo>
                    <a:pt x="92265" y="607745"/>
                  </a:lnTo>
                  <a:lnTo>
                    <a:pt x="97548" y="602462"/>
                  </a:lnTo>
                  <a:lnTo>
                    <a:pt x="97548" y="589445"/>
                  </a:lnTo>
                  <a:lnTo>
                    <a:pt x="92265" y="584161"/>
                  </a:lnTo>
                  <a:lnTo>
                    <a:pt x="85763" y="584161"/>
                  </a:lnTo>
                  <a:lnTo>
                    <a:pt x="62420" y="584161"/>
                  </a:lnTo>
                  <a:lnTo>
                    <a:pt x="62420" y="554316"/>
                  </a:lnTo>
                  <a:lnTo>
                    <a:pt x="57137" y="549033"/>
                  </a:lnTo>
                  <a:lnTo>
                    <a:pt x="44119" y="549033"/>
                  </a:lnTo>
                  <a:lnTo>
                    <a:pt x="38836" y="554316"/>
                  </a:lnTo>
                  <a:lnTo>
                    <a:pt x="38836" y="584161"/>
                  </a:lnTo>
                  <a:lnTo>
                    <a:pt x="8991" y="584161"/>
                  </a:lnTo>
                  <a:lnTo>
                    <a:pt x="3708" y="589445"/>
                  </a:lnTo>
                  <a:lnTo>
                    <a:pt x="3708" y="602462"/>
                  </a:lnTo>
                  <a:lnTo>
                    <a:pt x="8991" y="607745"/>
                  </a:lnTo>
                  <a:lnTo>
                    <a:pt x="38836" y="607745"/>
                  </a:lnTo>
                  <a:lnTo>
                    <a:pt x="38836" y="637590"/>
                  </a:lnTo>
                  <a:lnTo>
                    <a:pt x="42735" y="641489"/>
                  </a:lnTo>
                  <a:lnTo>
                    <a:pt x="38227" y="645998"/>
                  </a:lnTo>
                  <a:lnTo>
                    <a:pt x="38227" y="676910"/>
                  </a:lnTo>
                  <a:lnTo>
                    <a:pt x="7315" y="676910"/>
                  </a:lnTo>
                  <a:lnTo>
                    <a:pt x="1854" y="682383"/>
                  </a:lnTo>
                  <a:lnTo>
                    <a:pt x="1854" y="695871"/>
                  </a:lnTo>
                  <a:lnTo>
                    <a:pt x="7315" y="701332"/>
                  </a:lnTo>
                  <a:lnTo>
                    <a:pt x="38227" y="701332"/>
                  </a:lnTo>
                  <a:lnTo>
                    <a:pt x="38227" y="732243"/>
                  </a:lnTo>
                  <a:lnTo>
                    <a:pt x="40640" y="734669"/>
                  </a:lnTo>
                  <a:lnTo>
                    <a:pt x="37617" y="737704"/>
                  </a:lnTo>
                  <a:lnTo>
                    <a:pt x="37617" y="769658"/>
                  </a:lnTo>
                  <a:lnTo>
                    <a:pt x="5651" y="769658"/>
                  </a:lnTo>
                  <a:lnTo>
                    <a:pt x="0" y="775322"/>
                  </a:lnTo>
                  <a:lnTo>
                    <a:pt x="0" y="789254"/>
                  </a:lnTo>
                  <a:lnTo>
                    <a:pt x="5664" y="794905"/>
                  </a:lnTo>
                  <a:lnTo>
                    <a:pt x="37617" y="794905"/>
                  </a:lnTo>
                  <a:lnTo>
                    <a:pt x="37617" y="826871"/>
                  </a:lnTo>
                  <a:lnTo>
                    <a:pt x="38569" y="827824"/>
                  </a:lnTo>
                  <a:lnTo>
                    <a:pt x="37007" y="829386"/>
                  </a:lnTo>
                  <a:lnTo>
                    <a:pt x="37007" y="845591"/>
                  </a:lnTo>
                  <a:lnTo>
                    <a:pt x="63106" y="845591"/>
                  </a:lnTo>
                  <a:lnTo>
                    <a:pt x="63106" y="829386"/>
                  </a:lnTo>
                  <a:lnTo>
                    <a:pt x="61734" y="828014"/>
                  </a:lnTo>
                  <a:lnTo>
                    <a:pt x="62877" y="826871"/>
                  </a:lnTo>
                  <a:lnTo>
                    <a:pt x="62877" y="794905"/>
                  </a:lnTo>
                  <a:lnTo>
                    <a:pt x="94843" y="794905"/>
                  </a:lnTo>
                  <a:lnTo>
                    <a:pt x="100495" y="789254"/>
                  </a:lnTo>
                  <a:lnTo>
                    <a:pt x="100495" y="77532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1" name="object 4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847042" y="9349907"/>
              <a:ext cx="70550" cy="70550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8900" y="9258400"/>
              <a:ext cx="67215" cy="67216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50737" y="9166893"/>
              <a:ext cx="63902" cy="63895"/>
            </a:xfrm>
            <a:prstGeom prst="rect">
              <a:avLst/>
            </a:prstGeom>
          </p:spPr>
        </p:pic>
        <p:sp>
          <p:nvSpPr>
            <p:cNvPr id="424" name="object 424"/>
            <p:cNvSpPr/>
            <p:nvPr/>
          </p:nvSpPr>
          <p:spPr>
            <a:xfrm>
              <a:off x="3852608" y="8709380"/>
              <a:ext cx="60960" cy="426720"/>
            </a:xfrm>
            <a:custGeom>
              <a:avLst/>
              <a:gdLst/>
              <a:ahLst/>
              <a:cxnLst/>
              <a:rect l="l" t="t" r="r" b="b"/>
              <a:pathLst>
                <a:path w="60960" h="426720">
                  <a:moveTo>
                    <a:pt x="54673" y="20345"/>
                  </a:moveTo>
                  <a:lnTo>
                    <a:pt x="52006" y="17691"/>
                  </a:lnTo>
                  <a:lnTo>
                    <a:pt x="48729" y="17691"/>
                  </a:lnTo>
                  <a:lnTo>
                    <a:pt x="36982" y="17691"/>
                  </a:lnTo>
                  <a:lnTo>
                    <a:pt x="36982" y="2667"/>
                  </a:lnTo>
                  <a:lnTo>
                    <a:pt x="34328" y="0"/>
                  </a:lnTo>
                  <a:lnTo>
                    <a:pt x="27762" y="0"/>
                  </a:lnTo>
                  <a:lnTo>
                    <a:pt x="25107" y="2667"/>
                  </a:lnTo>
                  <a:lnTo>
                    <a:pt x="25107" y="17691"/>
                  </a:lnTo>
                  <a:lnTo>
                    <a:pt x="10071" y="17691"/>
                  </a:lnTo>
                  <a:lnTo>
                    <a:pt x="7416" y="20345"/>
                  </a:lnTo>
                  <a:lnTo>
                    <a:pt x="7416" y="26911"/>
                  </a:lnTo>
                  <a:lnTo>
                    <a:pt x="10071" y="29565"/>
                  </a:lnTo>
                  <a:lnTo>
                    <a:pt x="25107" y="29565"/>
                  </a:lnTo>
                  <a:lnTo>
                    <a:pt x="25107" y="44602"/>
                  </a:lnTo>
                  <a:lnTo>
                    <a:pt x="27762" y="47256"/>
                  </a:lnTo>
                  <a:lnTo>
                    <a:pt x="34328" y="47256"/>
                  </a:lnTo>
                  <a:lnTo>
                    <a:pt x="36982" y="44602"/>
                  </a:lnTo>
                  <a:lnTo>
                    <a:pt x="36982" y="29565"/>
                  </a:lnTo>
                  <a:lnTo>
                    <a:pt x="52006" y="29565"/>
                  </a:lnTo>
                  <a:lnTo>
                    <a:pt x="54673" y="26911"/>
                  </a:lnTo>
                  <a:lnTo>
                    <a:pt x="54673" y="20345"/>
                  </a:lnTo>
                  <a:close/>
                </a:path>
                <a:path w="60960" h="426720">
                  <a:moveTo>
                    <a:pt x="56146" y="120307"/>
                  </a:moveTo>
                  <a:lnTo>
                    <a:pt x="56134" y="113284"/>
                  </a:lnTo>
                  <a:lnTo>
                    <a:pt x="53301" y="110439"/>
                  </a:lnTo>
                  <a:lnTo>
                    <a:pt x="49784" y="110439"/>
                  </a:lnTo>
                  <a:lnTo>
                    <a:pt x="37211" y="110439"/>
                  </a:lnTo>
                  <a:lnTo>
                    <a:pt x="37211" y="94348"/>
                  </a:lnTo>
                  <a:lnTo>
                    <a:pt x="34366" y="91503"/>
                  </a:lnTo>
                  <a:lnTo>
                    <a:pt x="27343" y="91503"/>
                  </a:lnTo>
                  <a:lnTo>
                    <a:pt x="24498" y="94348"/>
                  </a:lnTo>
                  <a:lnTo>
                    <a:pt x="24498" y="110439"/>
                  </a:lnTo>
                  <a:lnTo>
                    <a:pt x="8407" y="110439"/>
                  </a:lnTo>
                  <a:lnTo>
                    <a:pt x="5562" y="113284"/>
                  </a:lnTo>
                  <a:lnTo>
                    <a:pt x="5562" y="120307"/>
                  </a:lnTo>
                  <a:lnTo>
                    <a:pt x="8407" y="123151"/>
                  </a:lnTo>
                  <a:lnTo>
                    <a:pt x="24498" y="123151"/>
                  </a:lnTo>
                  <a:lnTo>
                    <a:pt x="24498" y="139242"/>
                  </a:lnTo>
                  <a:lnTo>
                    <a:pt x="27343" y="142087"/>
                  </a:lnTo>
                  <a:lnTo>
                    <a:pt x="34366" y="142087"/>
                  </a:lnTo>
                  <a:lnTo>
                    <a:pt x="37211" y="139242"/>
                  </a:lnTo>
                  <a:lnTo>
                    <a:pt x="37211" y="123151"/>
                  </a:lnTo>
                  <a:lnTo>
                    <a:pt x="53301" y="123151"/>
                  </a:lnTo>
                  <a:lnTo>
                    <a:pt x="56146" y="120307"/>
                  </a:lnTo>
                  <a:close/>
                </a:path>
                <a:path w="60960" h="426720">
                  <a:moveTo>
                    <a:pt x="57619" y="206222"/>
                  </a:moveTo>
                  <a:lnTo>
                    <a:pt x="54571" y="203200"/>
                  </a:lnTo>
                  <a:lnTo>
                    <a:pt x="50838" y="203200"/>
                  </a:lnTo>
                  <a:lnTo>
                    <a:pt x="37426" y="203200"/>
                  </a:lnTo>
                  <a:lnTo>
                    <a:pt x="37426" y="186055"/>
                  </a:lnTo>
                  <a:lnTo>
                    <a:pt x="34404" y="183019"/>
                  </a:lnTo>
                  <a:lnTo>
                    <a:pt x="26924" y="183019"/>
                  </a:lnTo>
                  <a:lnTo>
                    <a:pt x="23888" y="186055"/>
                  </a:lnTo>
                  <a:lnTo>
                    <a:pt x="23888" y="203200"/>
                  </a:lnTo>
                  <a:lnTo>
                    <a:pt x="6743" y="203200"/>
                  </a:lnTo>
                  <a:lnTo>
                    <a:pt x="3708" y="206222"/>
                  </a:lnTo>
                  <a:lnTo>
                    <a:pt x="3708" y="213702"/>
                  </a:lnTo>
                  <a:lnTo>
                    <a:pt x="6743" y="216738"/>
                  </a:lnTo>
                  <a:lnTo>
                    <a:pt x="23888" y="216738"/>
                  </a:lnTo>
                  <a:lnTo>
                    <a:pt x="23888" y="233883"/>
                  </a:lnTo>
                  <a:lnTo>
                    <a:pt x="26924" y="236918"/>
                  </a:lnTo>
                  <a:lnTo>
                    <a:pt x="34404" y="236918"/>
                  </a:lnTo>
                  <a:lnTo>
                    <a:pt x="37426" y="233883"/>
                  </a:lnTo>
                  <a:lnTo>
                    <a:pt x="37426" y="216738"/>
                  </a:lnTo>
                  <a:lnTo>
                    <a:pt x="54571" y="216738"/>
                  </a:lnTo>
                  <a:lnTo>
                    <a:pt x="57607" y="213702"/>
                  </a:lnTo>
                  <a:lnTo>
                    <a:pt x="57619" y="206222"/>
                  </a:lnTo>
                  <a:close/>
                </a:path>
                <a:path w="60960" h="426720">
                  <a:moveTo>
                    <a:pt x="59080" y="299161"/>
                  </a:moveTo>
                  <a:lnTo>
                    <a:pt x="55867" y="295935"/>
                  </a:lnTo>
                  <a:lnTo>
                    <a:pt x="51892" y="295935"/>
                  </a:lnTo>
                  <a:lnTo>
                    <a:pt x="37668" y="295935"/>
                  </a:lnTo>
                  <a:lnTo>
                    <a:pt x="37668" y="277736"/>
                  </a:lnTo>
                  <a:lnTo>
                    <a:pt x="34442" y="274523"/>
                  </a:lnTo>
                  <a:lnTo>
                    <a:pt x="26504" y="274523"/>
                  </a:lnTo>
                  <a:lnTo>
                    <a:pt x="23279" y="277736"/>
                  </a:lnTo>
                  <a:lnTo>
                    <a:pt x="23279" y="295935"/>
                  </a:lnTo>
                  <a:lnTo>
                    <a:pt x="5080" y="295935"/>
                  </a:lnTo>
                  <a:lnTo>
                    <a:pt x="1854" y="299161"/>
                  </a:lnTo>
                  <a:lnTo>
                    <a:pt x="1854" y="307098"/>
                  </a:lnTo>
                  <a:lnTo>
                    <a:pt x="5080" y="310324"/>
                  </a:lnTo>
                  <a:lnTo>
                    <a:pt x="23279" y="310324"/>
                  </a:lnTo>
                  <a:lnTo>
                    <a:pt x="23279" y="328523"/>
                  </a:lnTo>
                  <a:lnTo>
                    <a:pt x="26504" y="331749"/>
                  </a:lnTo>
                  <a:lnTo>
                    <a:pt x="34442" y="331749"/>
                  </a:lnTo>
                  <a:lnTo>
                    <a:pt x="37668" y="328523"/>
                  </a:lnTo>
                  <a:lnTo>
                    <a:pt x="37668" y="310324"/>
                  </a:lnTo>
                  <a:lnTo>
                    <a:pt x="55867" y="310324"/>
                  </a:lnTo>
                  <a:lnTo>
                    <a:pt x="59080" y="307098"/>
                  </a:lnTo>
                  <a:lnTo>
                    <a:pt x="59080" y="299161"/>
                  </a:lnTo>
                  <a:close/>
                </a:path>
                <a:path w="60960" h="426720">
                  <a:moveTo>
                    <a:pt x="60566" y="392099"/>
                  </a:moveTo>
                  <a:lnTo>
                    <a:pt x="57150" y="388683"/>
                  </a:lnTo>
                  <a:lnTo>
                    <a:pt x="52946" y="388683"/>
                  </a:lnTo>
                  <a:lnTo>
                    <a:pt x="37896" y="388683"/>
                  </a:lnTo>
                  <a:lnTo>
                    <a:pt x="37896" y="369430"/>
                  </a:lnTo>
                  <a:lnTo>
                    <a:pt x="34480" y="366014"/>
                  </a:lnTo>
                  <a:lnTo>
                    <a:pt x="26073" y="366014"/>
                  </a:lnTo>
                  <a:lnTo>
                    <a:pt x="22669" y="369430"/>
                  </a:lnTo>
                  <a:lnTo>
                    <a:pt x="22669" y="388683"/>
                  </a:lnTo>
                  <a:lnTo>
                    <a:pt x="3403" y="388683"/>
                  </a:lnTo>
                  <a:lnTo>
                    <a:pt x="0" y="392099"/>
                  </a:lnTo>
                  <a:lnTo>
                    <a:pt x="0" y="400507"/>
                  </a:lnTo>
                  <a:lnTo>
                    <a:pt x="3403" y="403910"/>
                  </a:lnTo>
                  <a:lnTo>
                    <a:pt x="22669" y="403910"/>
                  </a:lnTo>
                  <a:lnTo>
                    <a:pt x="22669" y="423176"/>
                  </a:lnTo>
                  <a:lnTo>
                    <a:pt x="26073" y="426580"/>
                  </a:lnTo>
                  <a:lnTo>
                    <a:pt x="34480" y="426580"/>
                  </a:lnTo>
                  <a:lnTo>
                    <a:pt x="37896" y="423176"/>
                  </a:lnTo>
                  <a:lnTo>
                    <a:pt x="37896" y="403910"/>
                  </a:lnTo>
                  <a:lnTo>
                    <a:pt x="57162" y="403910"/>
                  </a:lnTo>
                  <a:lnTo>
                    <a:pt x="60566" y="400507"/>
                  </a:lnTo>
                  <a:lnTo>
                    <a:pt x="60566" y="392099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5" name="object 425"/>
          <p:cNvGrpSpPr/>
          <p:nvPr/>
        </p:nvGrpSpPr>
        <p:grpSpPr>
          <a:xfrm>
            <a:off x="4034006" y="9009284"/>
            <a:ext cx="100965" cy="1278255"/>
            <a:chOff x="4034006" y="9009284"/>
            <a:chExt cx="100965" cy="1278255"/>
          </a:xfrm>
        </p:grpSpPr>
        <p:sp>
          <p:nvSpPr>
            <p:cNvPr id="426" name="object 426"/>
            <p:cNvSpPr/>
            <p:nvPr/>
          </p:nvSpPr>
          <p:spPr>
            <a:xfrm>
              <a:off x="4034002" y="9351327"/>
              <a:ext cx="100965" cy="935990"/>
            </a:xfrm>
            <a:custGeom>
              <a:avLst/>
              <a:gdLst/>
              <a:ahLst/>
              <a:cxnLst/>
              <a:rect l="l" t="t" r="r" b="b"/>
              <a:pathLst>
                <a:path w="100964" h="935990">
                  <a:moveTo>
                    <a:pt x="85763" y="28943"/>
                  </a:moveTo>
                  <a:lnTo>
                    <a:pt x="81978" y="25158"/>
                  </a:lnTo>
                  <a:lnTo>
                    <a:pt x="77317" y="25158"/>
                  </a:lnTo>
                  <a:lnTo>
                    <a:pt x="60591" y="25158"/>
                  </a:lnTo>
                  <a:lnTo>
                    <a:pt x="60591" y="3771"/>
                  </a:lnTo>
                  <a:lnTo>
                    <a:pt x="56819" y="0"/>
                  </a:lnTo>
                  <a:lnTo>
                    <a:pt x="47485" y="0"/>
                  </a:lnTo>
                  <a:lnTo>
                    <a:pt x="43700" y="3771"/>
                  </a:lnTo>
                  <a:lnTo>
                    <a:pt x="43700" y="25158"/>
                  </a:lnTo>
                  <a:lnTo>
                    <a:pt x="22326" y="25158"/>
                  </a:lnTo>
                  <a:lnTo>
                    <a:pt x="18542" y="28943"/>
                  </a:lnTo>
                  <a:lnTo>
                    <a:pt x="18542" y="38265"/>
                  </a:lnTo>
                  <a:lnTo>
                    <a:pt x="22326" y="42049"/>
                  </a:lnTo>
                  <a:lnTo>
                    <a:pt x="43700" y="42049"/>
                  </a:lnTo>
                  <a:lnTo>
                    <a:pt x="43700" y="63436"/>
                  </a:lnTo>
                  <a:lnTo>
                    <a:pt x="47485" y="67208"/>
                  </a:lnTo>
                  <a:lnTo>
                    <a:pt x="56819" y="67208"/>
                  </a:lnTo>
                  <a:lnTo>
                    <a:pt x="60591" y="63436"/>
                  </a:lnTo>
                  <a:lnTo>
                    <a:pt x="60591" y="42049"/>
                  </a:lnTo>
                  <a:lnTo>
                    <a:pt x="81978" y="42049"/>
                  </a:lnTo>
                  <a:lnTo>
                    <a:pt x="85763" y="38265"/>
                  </a:lnTo>
                  <a:lnTo>
                    <a:pt x="85763" y="28943"/>
                  </a:lnTo>
                  <a:close/>
                </a:path>
                <a:path w="100964" h="935990">
                  <a:moveTo>
                    <a:pt x="87236" y="125679"/>
                  </a:moveTo>
                  <a:lnTo>
                    <a:pt x="87223" y="115887"/>
                  </a:lnTo>
                  <a:lnTo>
                    <a:pt x="83261" y="111912"/>
                  </a:lnTo>
                  <a:lnTo>
                    <a:pt x="78371" y="111912"/>
                  </a:lnTo>
                  <a:lnTo>
                    <a:pt x="60820" y="111912"/>
                  </a:lnTo>
                  <a:lnTo>
                    <a:pt x="60820" y="89471"/>
                  </a:lnTo>
                  <a:lnTo>
                    <a:pt x="56857" y="85509"/>
                  </a:lnTo>
                  <a:lnTo>
                    <a:pt x="47066" y="85509"/>
                  </a:lnTo>
                  <a:lnTo>
                    <a:pt x="43091" y="89471"/>
                  </a:lnTo>
                  <a:lnTo>
                    <a:pt x="43091" y="111912"/>
                  </a:lnTo>
                  <a:lnTo>
                    <a:pt x="20650" y="111912"/>
                  </a:lnTo>
                  <a:lnTo>
                    <a:pt x="16687" y="115887"/>
                  </a:lnTo>
                  <a:lnTo>
                    <a:pt x="16687" y="125679"/>
                  </a:lnTo>
                  <a:lnTo>
                    <a:pt x="20650" y="129641"/>
                  </a:lnTo>
                  <a:lnTo>
                    <a:pt x="43091" y="129641"/>
                  </a:lnTo>
                  <a:lnTo>
                    <a:pt x="43091" y="152082"/>
                  </a:lnTo>
                  <a:lnTo>
                    <a:pt x="47066" y="156057"/>
                  </a:lnTo>
                  <a:lnTo>
                    <a:pt x="56857" y="156057"/>
                  </a:lnTo>
                  <a:lnTo>
                    <a:pt x="60820" y="152082"/>
                  </a:lnTo>
                  <a:lnTo>
                    <a:pt x="60820" y="129641"/>
                  </a:lnTo>
                  <a:lnTo>
                    <a:pt x="83261" y="129641"/>
                  </a:lnTo>
                  <a:lnTo>
                    <a:pt x="87236" y="125679"/>
                  </a:lnTo>
                  <a:close/>
                </a:path>
                <a:path w="100964" h="935990">
                  <a:moveTo>
                    <a:pt x="88709" y="202831"/>
                  </a:moveTo>
                  <a:lnTo>
                    <a:pt x="84556" y="198678"/>
                  </a:lnTo>
                  <a:lnTo>
                    <a:pt x="79413" y="198678"/>
                  </a:lnTo>
                  <a:lnTo>
                    <a:pt x="61048" y="198678"/>
                  </a:lnTo>
                  <a:lnTo>
                    <a:pt x="61048" y="175171"/>
                  </a:lnTo>
                  <a:lnTo>
                    <a:pt x="56896" y="171018"/>
                  </a:lnTo>
                  <a:lnTo>
                    <a:pt x="46634" y="171018"/>
                  </a:lnTo>
                  <a:lnTo>
                    <a:pt x="42481" y="175171"/>
                  </a:lnTo>
                  <a:lnTo>
                    <a:pt x="42481" y="198678"/>
                  </a:lnTo>
                  <a:lnTo>
                    <a:pt x="18986" y="198678"/>
                  </a:lnTo>
                  <a:lnTo>
                    <a:pt x="14820" y="202831"/>
                  </a:lnTo>
                  <a:lnTo>
                    <a:pt x="14820" y="213093"/>
                  </a:lnTo>
                  <a:lnTo>
                    <a:pt x="18973" y="217246"/>
                  </a:lnTo>
                  <a:lnTo>
                    <a:pt x="42481" y="217246"/>
                  </a:lnTo>
                  <a:lnTo>
                    <a:pt x="42481" y="240741"/>
                  </a:lnTo>
                  <a:lnTo>
                    <a:pt x="46634" y="244894"/>
                  </a:lnTo>
                  <a:lnTo>
                    <a:pt x="56896" y="244894"/>
                  </a:lnTo>
                  <a:lnTo>
                    <a:pt x="61048" y="240741"/>
                  </a:lnTo>
                  <a:lnTo>
                    <a:pt x="61048" y="217246"/>
                  </a:lnTo>
                  <a:lnTo>
                    <a:pt x="84543" y="217246"/>
                  </a:lnTo>
                  <a:lnTo>
                    <a:pt x="88709" y="213093"/>
                  </a:lnTo>
                  <a:lnTo>
                    <a:pt x="88709" y="202831"/>
                  </a:lnTo>
                  <a:close/>
                </a:path>
                <a:path w="100964" h="935990">
                  <a:moveTo>
                    <a:pt x="90170" y="289775"/>
                  </a:moveTo>
                  <a:lnTo>
                    <a:pt x="85826" y="285432"/>
                  </a:lnTo>
                  <a:lnTo>
                    <a:pt x="80479" y="285432"/>
                  </a:lnTo>
                  <a:lnTo>
                    <a:pt x="61277" y="285432"/>
                  </a:lnTo>
                  <a:lnTo>
                    <a:pt x="61277" y="260870"/>
                  </a:lnTo>
                  <a:lnTo>
                    <a:pt x="56934" y="256527"/>
                  </a:lnTo>
                  <a:lnTo>
                    <a:pt x="46228" y="256527"/>
                  </a:lnTo>
                  <a:lnTo>
                    <a:pt x="41884" y="260870"/>
                  </a:lnTo>
                  <a:lnTo>
                    <a:pt x="41884" y="285432"/>
                  </a:lnTo>
                  <a:lnTo>
                    <a:pt x="17322" y="285432"/>
                  </a:lnTo>
                  <a:lnTo>
                    <a:pt x="12979" y="289775"/>
                  </a:lnTo>
                  <a:lnTo>
                    <a:pt x="12979" y="300494"/>
                  </a:lnTo>
                  <a:lnTo>
                    <a:pt x="17322" y="304825"/>
                  </a:lnTo>
                  <a:lnTo>
                    <a:pt x="41884" y="304825"/>
                  </a:lnTo>
                  <a:lnTo>
                    <a:pt x="41884" y="329374"/>
                  </a:lnTo>
                  <a:lnTo>
                    <a:pt x="46228" y="333717"/>
                  </a:lnTo>
                  <a:lnTo>
                    <a:pt x="56934" y="333717"/>
                  </a:lnTo>
                  <a:lnTo>
                    <a:pt x="61277" y="329374"/>
                  </a:lnTo>
                  <a:lnTo>
                    <a:pt x="61277" y="304825"/>
                  </a:lnTo>
                  <a:lnTo>
                    <a:pt x="85826" y="304825"/>
                  </a:lnTo>
                  <a:lnTo>
                    <a:pt x="90170" y="300482"/>
                  </a:lnTo>
                  <a:lnTo>
                    <a:pt x="90170" y="289775"/>
                  </a:lnTo>
                  <a:close/>
                </a:path>
                <a:path w="100964" h="935990">
                  <a:moveTo>
                    <a:pt x="91655" y="376720"/>
                  </a:moveTo>
                  <a:lnTo>
                    <a:pt x="87122" y="372186"/>
                  </a:lnTo>
                  <a:lnTo>
                    <a:pt x="81534" y="372186"/>
                  </a:lnTo>
                  <a:lnTo>
                    <a:pt x="61506" y="372186"/>
                  </a:lnTo>
                  <a:lnTo>
                    <a:pt x="61506" y="346570"/>
                  </a:lnTo>
                  <a:lnTo>
                    <a:pt x="56984" y="342049"/>
                  </a:lnTo>
                  <a:lnTo>
                    <a:pt x="45796" y="342049"/>
                  </a:lnTo>
                  <a:lnTo>
                    <a:pt x="41275" y="346570"/>
                  </a:lnTo>
                  <a:lnTo>
                    <a:pt x="41275" y="372186"/>
                  </a:lnTo>
                  <a:lnTo>
                    <a:pt x="15659" y="372186"/>
                  </a:lnTo>
                  <a:lnTo>
                    <a:pt x="11125" y="376720"/>
                  </a:lnTo>
                  <a:lnTo>
                    <a:pt x="11125" y="387896"/>
                  </a:lnTo>
                  <a:lnTo>
                    <a:pt x="15659" y="392417"/>
                  </a:lnTo>
                  <a:lnTo>
                    <a:pt x="41275" y="392417"/>
                  </a:lnTo>
                  <a:lnTo>
                    <a:pt x="41275" y="418033"/>
                  </a:lnTo>
                  <a:lnTo>
                    <a:pt x="45796" y="422567"/>
                  </a:lnTo>
                  <a:lnTo>
                    <a:pt x="56984" y="422567"/>
                  </a:lnTo>
                  <a:lnTo>
                    <a:pt x="61506" y="418033"/>
                  </a:lnTo>
                  <a:lnTo>
                    <a:pt x="61506" y="392417"/>
                  </a:lnTo>
                  <a:lnTo>
                    <a:pt x="87122" y="392417"/>
                  </a:lnTo>
                  <a:lnTo>
                    <a:pt x="91655" y="387896"/>
                  </a:lnTo>
                  <a:lnTo>
                    <a:pt x="91655" y="376720"/>
                  </a:lnTo>
                  <a:close/>
                </a:path>
                <a:path w="100964" h="935990">
                  <a:moveTo>
                    <a:pt x="93116" y="463651"/>
                  </a:moveTo>
                  <a:lnTo>
                    <a:pt x="88404" y="458939"/>
                  </a:lnTo>
                  <a:lnTo>
                    <a:pt x="82588" y="458939"/>
                  </a:lnTo>
                  <a:lnTo>
                    <a:pt x="61734" y="458939"/>
                  </a:lnTo>
                  <a:lnTo>
                    <a:pt x="61734" y="432269"/>
                  </a:lnTo>
                  <a:lnTo>
                    <a:pt x="57010" y="427545"/>
                  </a:lnTo>
                  <a:lnTo>
                    <a:pt x="45377" y="427545"/>
                  </a:lnTo>
                  <a:lnTo>
                    <a:pt x="40652" y="432269"/>
                  </a:lnTo>
                  <a:lnTo>
                    <a:pt x="40652" y="458939"/>
                  </a:lnTo>
                  <a:lnTo>
                    <a:pt x="13982" y="458939"/>
                  </a:lnTo>
                  <a:lnTo>
                    <a:pt x="9258" y="463651"/>
                  </a:lnTo>
                  <a:lnTo>
                    <a:pt x="9258" y="475297"/>
                  </a:lnTo>
                  <a:lnTo>
                    <a:pt x="13982" y="480009"/>
                  </a:lnTo>
                  <a:lnTo>
                    <a:pt x="40652" y="480009"/>
                  </a:lnTo>
                  <a:lnTo>
                    <a:pt x="40652" y="506679"/>
                  </a:lnTo>
                  <a:lnTo>
                    <a:pt x="45377" y="511403"/>
                  </a:lnTo>
                  <a:lnTo>
                    <a:pt x="57010" y="511403"/>
                  </a:lnTo>
                  <a:lnTo>
                    <a:pt x="61734" y="506679"/>
                  </a:lnTo>
                  <a:lnTo>
                    <a:pt x="61734" y="480009"/>
                  </a:lnTo>
                  <a:lnTo>
                    <a:pt x="88404" y="480009"/>
                  </a:lnTo>
                  <a:lnTo>
                    <a:pt x="93116" y="475297"/>
                  </a:lnTo>
                  <a:lnTo>
                    <a:pt x="93116" y="463651"/>
                  </a:lnTo>
                  <a:close/>
                </a:path>
                <a:path w="100964" h="935990">
                  <a:moveTo>
                    <a:pt x="100482" y="898372"/>
                  </a:moveTo>
                  <a:lnTo>
                    <a:pt x="94830" y="892708"/>
                  </a:lnTo>
                  <a:lnTo>
                    <a:pt x="62865" y="892708"/>
                  </a:lnTo>
                  <a:lnTo>
                    <a:pt x="62865" y="860742"/>
                  </a:lnTo>
                  <a:lnTo>
                    <a:pt x="62636" y="860513"/>
                  </a:lnTo>
                  <a:lnTo>
                    <a:pt x="62636" y="830376"/>
                  </a:lnTo>
                  <a:lnTo>
                    <a:pt x="93548" y="830376"/>
                  </a:lnTo>
                  <a:lnTo>
                    <a:pt x="99009" y="824915"/>
                  </a:lnTo>
                  <a:lnTo>
                    <a:pt x="99009" y="811428"/>
                  </a:lnTo>
                  <a:lnTo>
                    <a:pt x="93548" y="805954"/>
                  </a:lnTo>
                  <a:lnTo>
                    <a:pt x="86804" y="805954"/>
                  </a:lnTo>
                  <a:lnTo>
                    <a:pt x="62636" y="805954"/>
                  </a:lnTo>
                  <a:lnTo>
                    <a:pt x="62636" y="775042"/>
                  </a:lnTo>
                  <a:lnTo>
                    <a:pt x="61315" y="773734"/>
                  </a:lnTo>
                  <a:lnTo>
                    <a:pt x="62407" y="772642"/>
                  </a:lnTo>
                  <a:lnTo>
                    <a:pt x="62407" y="742784"/>
                  </a:lnTo>
                  <a:lnTo>
                    <a:pt x="92252" y="742784"/>
                  </a:lnTo>
                  <a:lnTo>
                    <a:pt x="97536" y="737501"/>
                  </a:lnTo>
                  <a:lnTo>
                    <a:pt x="97536" y="724484"/>
                  </a:lnTo>
                  <a:lnTo>
                    <a:pt x="92265" y="719201"/>
                  </a:lnTo>
                  <a:lnTo>
                    <a:pt x="85750" y="719201"/>
                  </a:lnTo>
                  <a:lnTo>
                    <a:pt x="62407" y="719201"/>
                  </a:lnTo>
                  <a:lnTo>
                    <a:pt x="62407" y="689356"/>
                  </a:lnTo>
                  <a:lnTo>
                    <a:pt x="59601" y="686562"/>
                  </a:lnTo>
                  <a:lnTo>
                    <a:pt x="62191" y="683971"/>
                  </a:lnTo>
                  <a:lnTo>
                    <a:pt x="62191" y="655193"/>
                  </a:lnTo>
                  <a:lnTo>
                    <a:pt x="90970" y="655193"/>
                  </a:lnTo>
                  <a:lnTo>
                    <a:pt x="96062" y="650100"/>
                  </a:lnTo>
                  <a:lnTo>
                    <a:pt x="96062" y="637540"/>
                  </a:lnTo>
                  <a:lnTo>
                    <a:pt x="90970" y="632447"/>
                  </a:lnTo>
                  <a:lnTo>
                    <a:pt x="84696" y="632447"/>
                  </a:lnTo>
                  <a:lnTo>
                    <a:pt x="62191" y="632447"/>
                  </a:lnTo>
                  <a:lnTo>
                    <a:pt x="62191" y="603669"/>
                  </a:lnTo>
                  <a:lnTo>
                    <a:pt x="57899" y="599389"/>
                  </a:lnTo>
                  <a:lnTo>
                    <a:pt x="61963" y="595350"/>
                  </a:lnTo>
                  <a:lnTo>
                    <a:pt x="61963" y="567613"/>
                  </a:lnTo>
                  <a:lnTo>
                    <a:pt x="89687" y="567613"/>
                  </a:lnTo>
                  <a:lnTo>
                    <a:pt x="94602" y="562711"/>
                  </a:lnTo>
                  <a:lnTo>
                    <a:pt x="94602" y="550595"/>
                  </a:lnTo>
                  <a:lnTo>
                    <a:pt x="89687" y="545693"/>
                  </a:lnTo>
                  <a:lnTo>
                    <a:pt x="83642" y="545693"/>
                  </a:lnTo>
                  <a:lnTo>
                    <a:pt x="61963" y="545693"/>
                  </a:lnTo>
                  <a:lnTo>
                    <a:pt x="61963" y="517969"/>
                  </a:lnTo>
                  <a:lnTo>
                    <a:pt x="57061" y="513054"/>
                  </a:lnTo>
                  <a:lnTo>
                    <a:pt x="44958" y="513054"/>
                  </a:lnTo>
                  <a:lnTo>
                    <a:pt x="40043" y="517956"/>
                  </a:lnTo>
                  <a:lnTo>
                    <a:pt x="40043" y="545693"/>
                  </a:lnTo>
                  <a:lnTo>
                    <a:pt x="12319" y="545693"/>
                  </a:lnTo>
                  <a:lnTo>
                    <a:pt x="7404" y="550595"/>
                  </a:lnTo>
                  <a:lnTo>
                    <a:pt x="7404" y="562711"/>
                  </a:lnTo>
                  <a:lnTo>
                    <a:pt x="12306" y="567613"/>
                  </a:lnTo>
                  <a:lnTo>
                    <a:pt x="40043" y="567613"/>
                  </a:lnTo>
                  <a:lnTo>
                    <a:pt x="40043" y="595337"/>
                  </a:lnTo>
                  <a:lnTo>
                    <a:pt x="43903" y="599211"/>
                  </a:lnTo>
                  <a:lnTo>
                    <a:pt x="39446" y="603669"/>
                  </a:lnTo>
                  <a:lnTo>
                    <a:pt x="39446" y="632447"/>
                  </a:lnTo>
                  <a:lnTo>
                    <a:pt x="10668" y="632447"/>
                  </a:lnTo>
                  <a:lnTo>
                    <a:pt x="5575" y="637540"/>
                  </a:lnTo>
                  <a:lnTo>
                    <a:pt x="5575" y="650100"/>
                  </a:lnTo>
                  <a:lnTo>
                    <a:pt x="10668" y="655193"/>
                  </a:lnTo>
                  <a:lnTo>
                    <a:pt x="39446" y="655193"/>
                  </a:lnTo>
                  <a:lnTo>
                    <a:pt x="39446" y="683971"/>
                  </a:lnTo>
                  <a:lnTo>
                    <a:pt x="41821" y="686358"/>
                  </a:lnTo>
                  <a:lnTo>
                    <a:pt x="38823" y="689356"/>
                  </a:lnTo>
                  <a:lnTo>
                    <a:pt x="38823" y="719201"/>
                  </a:lnTo>
                  <a:lnTo>
                    <a:pt x="8978" y="719201"/>
                  </a:lnTo>
                  <a:lnTo>
                    <a:pt x="3695" y="724484"/>
                  </a:lnTo>
                  <a:lnTo>
                    <a:pt x="3695" y="737501"/>
                  </a:lnTo>
                  <a:lnTo>
                    <a:pt x="8978" y="742784"/>
                  </a:lnTo>
                  <a:lnTo>
                    <a:pt x="38823" y="742784"/>
                  </a:lnTo>
                  <a:lnTo>
                    <a:pt x="38823" y="772642"/>
                  </a:lnTo>
                  <a:lnTo>
                    <a:pt x="39712" y="773544"/>
                  </a:lnTo>
                  <a:lnTo>
                    <a:pt x="38214" y="775042"/>
                  </a:lnTo>
                  <a:lnTo>
                    <a:pt x="38214" y="805954"/>
                  </a:lnTo>
                  <a:lnTo>
                    <a:pt x="7302" y="805954"/>
                  </a:lnTo>
                  <a:lnTo>
                    <a:pt x="1841" y="811428"/>
                  </a:lnTo>
                  <a:lnTo>
                    <a:pt x="1841" y="824915"/>
                  </a:lnTo>
                  <a:lnTo>
                    <a:pt x="7302" y="830376"/>
                  </a:lnTo>
                  <a:lnTo>
                    <a:pt x="38214" y="830376"/>
                  </a:lnTo>
                  <a:lnTo>
                    <a:pt x="38214" y="860145"/>
                  </a:lnTo>
                  <a:lnTo>
                    <a:pt x="37617" y="860742"/>
                  </a:lnTo>
                  <a:lnTo>
                    <a:pt x="37617" y="892708"/>
                  </a:lnTo>
                  <a:lnTo>
                    <a:pt x="5651" y="892708"/>
                  </a:lnTo>
                  <a:lnTo>
                    <a:pt x="0" y="898372"/>
                  </a:lnTo>
                  <a:lnTo>
                    <a:pt x="0" y="912304"/>
                  </a:lnTo>
                  <a:lnTo>
                    <a:pt x="5651" y="917956"/>
                  </a:lnTo>
                  <a:lnTo>
                    <a:pt x="37617" y="917956"/>
                  </a:lnTo>
                  <a:lnTo>
                    <a:pt x="37617" y="935672"/>
                  </a:lnTo>
                  <a:lnTo>
                    <a:pt x="62865" y="935672"/>
                  </a:lnTo>
                  <a:lnTo>
                    <a:pt x="62865" y="917956"/>
                  </a:lnTo>
                  <a:lnTo>
                    <a:pt x="94830" y="917956"/>
                  </a:lnTo>
                  <a:lnTo>
                    <a:pt x="100482" y="912304"/>
                  </a:lnTo>
                  <a:lnTo>
                    <a:pt x="100482" y="89837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7" name="object 4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54387" y="9265808"/>
              <a:ext cx="63909" cy="63896"/>
            </a:xfrm>
            <a:prstGeom prst="rect">
              <a:avLst/>
            </a:prstGeom>
          </p:spPr>
        </p:pic>
        <p:sp>
          <p:nvSpPr>
            <p:cNvPr id="428" name="object 428"/>
            <p:cNvSpPr/>
            <p:nvPr/>
          </p:nvSpPr>
          <p:spPr>
            <a:xfrm>
              <a:off x="4056253" y="9009290"/>
              <a:ext cx="60960" cy="231775"/>
            </a:xfrm>
            <a:custGeom>
              <a:avLst/>
              <a:gdLst/>
              <a:ahLst/>
              <a:cxnLst/>
              <a:rect l="l" t="t" r="r" b="b"/>
              <a:pathLst>
                <a:path w="60960" h="231775">
                  <a:moveTo>
                    <a:pt x="57619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901" y="3035"/>
                  </a:lnTo>
                  <a:lnTo>
                    <a:pt x="23901" y="20180"/>
                  </a:lnTo>
                  <a:lnTo>
                    <a:pt x="6743" y="20180"/>
                  </a:lnTo>
                  <a:lnTo>
                    <a:pt x="3721" y="23202"/>
                  </a:lnTo>
                  <a:lnTo>
                    <a:pt x="3721" y="30683"/>
                  </a:lnTo>
                  <a:lnTo>
                    <a:pt x="6743" y="33718"/>
                  </a:lnTo>
                  <a:lnTo>
                    <a:pt x="23901" y="33718"/>
                  </a:lnTo>
                  <a:lnTo>
                    <a:pt x="23901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19" y="30683"/>
                  </a:lnTo>
                  <a:lnTo>
                    <a:pt x="57619" y="23202"/>
                  </a:lnTo>
                  <a:close/>
                </a:path>
                <a:path w="60960" h="231775">
                  <a:moveTo>
                    <a:pt x="59093" y="110159"/>
                  </a:moveTo>
                  <a:lnTo>
                    <a:pt x="55867" y="106934"/>
                  </a:lnTo>
                  <a:lnTo>
                    <a:pt x="51904" y="106934"/>
                  </a:lnTo>
                  <a:lnTo>
                    <a:pt x="37668" y="106934"/>
                  </a:lnTo>
                  <a:lnTo>
                    <a:pt x="37668" y="88734"/>
                  </a:lnTo>
                  <a:lnTo>
                    <a:pt x="34442" y="85509"/>
                  </a:lnTo>
                  <a:lnTo>
                    <a:pt x="26504" y="85509"/>
                  </a:lnTo>
                  <a:lnTo>
                    <a:pt x="23279" y="88734"/>
                  </a:lnTo>
                  <a:lnTo>
                    <a:pt x="23279" y="106934"/>
                  </a:lnTo>
                  <a:lnTo>
                    <a:pt x="5080" y="106934"/>
                  </a:lnTo>
                  <a:lnTo>
                    <a:pt x="1866" y="110159"/>
                  </a:lnTo>
                  <a:lnTo>
                    <a:pt x="1866" y="118097"/>
                  </a:lnTo>
                  <a:lnTo>
                    <a:pt x="5080" y="121323"/>
                  </a:lnTo>
                  <a:lnTo>
                    <a:pt x="23279" y="121323"/>
                  </a:lnTo>
                  <a:lnTo>
                    <a:pt x="23279" y="139522"/>
                  </a:lnTo>
                  <a:lnTo>
                    <a:pt x="26504" y="142735"/>
                  </a:lnTo>
                  <a:lnTo>
                    <a:pt x="34442" y="142735"/>
                  </a:lnTo>
                  <a:lnTo>
                    <a:pt x="37668" y="139522"/>
                  </a:lnTo>
                  <a:lnTo>
                    <a:pt x="37668" y="121323"/>
                  </a:lnTo>
                  <a:lnTo>
                    <a:pt x="55867" y="121323"/>
                  </a:lnTo>
                  <a:lnTo>
                    <a:pt x="59093" y="118097"/>
                  </a:lnTo>
                  <a:lnTo>
                    <a:pt x="59093" y="110159"/>
                  </a:lnTo>
                  <a:close/>
                </a:path>
                <a:path w="60960" h="231775">
                  <a:moveTo>
                    <a:pt x="60566" y="197091"/>
                  </a:moveTo>
                  <a:lnTo>
                    <a:pt x="57150" y="193687"/>
                  </a:lnTo>
                  <a:lnTo>
                    <a:pt x="52946" y="193687"/>
                  </a:lnTo>
                  <a:lnTo>
                    <a:pt x="37896" y="193687"/>
                  </a:lnTo>
                  <a:lnTo>
                    <a:pt x="37896" y="174421"/>
                  </a:lnTo>
                  <a:lnTo>
                    <a:pt x="34480" y="171018"/>
                  </a:lnTo>
                  <a:lnTo>
                    <a:pt x="26073" y="171018"/>
                  </a:lnTo>
                  <a:lnTo>
                    <a:pt x="22669" y="174421"/>
                  </a:lnTo>
                  <a:lnTo>
                    <a:pt x="22669" y="193687"/>
                  </a:lnTo>
                  <a:lnTo>
                    <a:pt x="3403" y="193687"/>
                  </a:lnTo>
                  <a:lnTo>
                    <a:pt x="0" y="197091"/>
                  </a:lnTo>
                  <a:lnTo>
                    <a:pt x="0" y="205511"/>
                  </a:lnTo>
                  <a:lnTo>
                    <a:pt x="3403" y="208915"/>
                  </a:lnTo>
                  <a:lnTo>
                    <a:pt x="22669" y="208915"/>
                  </a:lnTo>
                  <a:lnTo>
                    <a:pt x="22669" y="228180"/>
                  </a:lnTo>
                  <a:lnTo>
                    <a:pt x="26073" y="231584"/>
                  </a:lnTo>
                  <a:lnTo>
                    <a:pt x="34480" y="231584"/>
                  </a:lnTo>
                  <a:lnTo>
                    <a:pt x="37896" y="228180"/>
                  </a:lnTo>
                  <a:lnTo>
                    <a:pt x="37896" y="208915"/>
                  </a:lnTo>
                  <a:lnTo>
                    <a:pt x="57150" y="208915"/>
                  </a:lnTo>
                  <a:lnTo>
                    <a:pt x="60566" y="205511"/>
                  </a:lnTo>
                  <a:lnTo>
                    <a:pt x="60566" y="197091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9" name="object 429"/>
          <p:cNvSpPr/>
          <p:nvPr/>
        </p:nvSpPr>
        <p:spPr>
          <a:xfrm>
            <a:off x="4237647" y="9368332"/>
            <a:ext cx="100965" cy="919480"/>
          </a:xfrm>
          <a:custGeom>
            <a:avLst/>
            <a:gdLst/>
            <a:ahLst/>
            <a:cxnLst/>
            <a:rect l="l" t="t" r="r" b="b"/>
            <a:pathLst>
              <a:path w="100964" h="919479">
                <a:moveTo>
                  <a:pt x="84289" y="27520"/>
                </a:moveTo>
                <a:lnTo>
                  <a:pt x="80695" y="23926"/>
                </a:lnTo>
                <a:lnTo>
                  <a:pt x="76263" y="23926"/>
                </a:lnTo>
                <a:lnTo>
                  <a:pt x="60375" y="23926"/>
                </a:lnTo>
                <a:lnTo>
                  <a:pt x="60375" y="3594"/>
                </a:lnTo>
                <a:lnTo>
                  <a:pt x="56769" y="0"/>
                </a:lnTo>
                <a:lnTo>
                  <a:pt x="47904" y="0"/>
                </a:lnTo>
                <a:lnTo>
                  <a:pt x="44310" y="3606"/>
                </a:lnTo>
                <a:lnTo>
                  <a:pt x="44310" y="23926"/>
                </a:lnTo>
                <a:lnTo>
                  <a:pt x="23977" y="23926"/>
                </a:lnTo>
                <a:lnTo>
                  <a:pt x="20383" y="27520"/>
                </a:lnTo>
                <a:lnTo>
                  <a:pt x="20383" y="36385"/>
                </a:lnTo>
                <a:lnTo>
                  <a:pt x="23977" y="39979"/>
                </a:lnTo>
                <a:lnTo>
                  <a:pt x="44310" y="39979"/>
                </a:lnTo>
                <a:lnTo>
                  <a:pt x="44310" y="60312"/>
                </a:lnTo>
                <a:lnTo>
                  <a:pt x="47904" y="63906"/>
                </a:lnTo>
                <a:lnTo>
                  <a:pt x="56769" y="63906"/>
                </a:lnTo>
                <a:lnTo>
                  <a:pt x="60375" y="60312"/>
                </a:lnTo>
                <a:lnTo>
                  <a:pt x="60375" y="39979"/>
                </a:lnTo>
                <a:lnTo>
                  <a:pt x="80695" y="39979"/>
                </a:lnTo>
                <a:lnTo>
                  <a:pt x="84289" y="36385"/>
                </a:lnTo>
                <a:lnTo>
                  <a:pt x="84289" y="27520"/>
                </a:lnTo>
                <a:close/>
              </a:path>
              <a:path w="100964" h="919479">
                <a:moveTo>
                  <a:pt x="85763" y="108267"/>
                </a:moveTo>
                <a:lnTo>
                  <a:pt x="81978" y="104482"/>
                </a:lnTo>
                <a:lnTo>
                  <a:pt x="77317" y="104482"/>
                </a:lnTo>
                <a:lnTo>
                  <a:pt x="60591" y="104482"/>
                </a:lnTo>
                <a:lnTo>
                  <a:pt x="60591" y="83096"/>
                </a:lnTo>
                <a:lnTo>
                  <a:pt x="56819" y="79324"/>
                </a:lnTo>
                <a:lnTo>
                  <a:pt x="47485" y="79324"/>
                </a:lnTo>
                <a:lnTo>
                  <a:pt x="43700" y="83096"/>
                </a:lnTo>
                <a:lnTo>
                  <a:pt x="43700" y="104482"/>
                </a:lnTo>
                <a:lnTo>
                  <a:pt x="22313" y="104482"/>
                </a:lnTo>
                <a:lnTo>
                  <a:pt x="18542" y="108267"/>
                </a:lnTo>
                <a:lnTo>
                  <a:pt x="18542" y="117589"/>
                </a:lnTo>
                <a:lnTo>
                  <a:pt x="22326" y="121373"/>
                </a:lnTo>
                <a:lnTo>
                  <a:pt x="43700" y="121373"/>
                </a:lnTo>
                <a:lnTo>
                  <a:pt x="43700" y="142760"/>
                </a:lnTo>
                <a:lnTo>
                  <a:pt x="47485" y="146532"/>
                </a:lnTo>
                <a:lnTo>
                  <a:pt x="56819" y="146532"/>
                </a:lnTo>
                <a:lnTo>
                  <a:pt x="60591" y="142760"/>
                </a:lnTo>
                <a:lnTo>
                  <a:pt x="60591" y="121373"/>
                </a:lnTo>
                <a:lnTo>
                  <a:pt x="81978" y="121373"/>
                </a:lnTo>
                <a:lnTo>
                  <a:pt x="85750" y="117589"/>
                </a:lnTo>
                <a:lnTo>
                  <a:pt x="85763" y="108267"/>
                </a:lnTo>
                <a:close/>
              </a:path>
              <a:path w="100964" h="919479">
                <a:moveTo>
                  <a:pt x="87236" y="189026"/>
                </a:moveTo>
                <a:lnTo>
                  <a:pt x="83261" y="185051"/>
                </a:lnTo>
                <a:lnTo>
                  <a:pt x="78371" y="185051"/>
                </a:lnTo>
                <a:lnTo>
                  <a:pt x="60820" y="185051"/>
                </a:lnTo>
                <a:lnTo>
                  <a:pt x="60820" y="162610"/>
                </a:lnTo>
                <a:lnTo>
                  <a:pt x="56857" y="158648"/>
                </a:lnTo>
                <a:lnTo>
                  <a:pt x="47066" y="158648"/>
                </a:lnTo>
                <a:lnTo>
                  <a:pt x="43091" y="162610"/>
                </a:lnTo>
                <a:lnTo>
                  <a:pt x="43091" y="185051"/>
                </a:lnTo>
                <a:lnTo>
                  <a:pt x="20650" y="185051"/>
                </a:lnTo>
                <a:lnTo>
                  <a:pt x="16687" y="189026"/>
                </a:lnTo>
                <a:lnTo>
                  <a:pt x="16687" y="198818"/>
                </a:lnTo>
                <a:lnTo>
                  <a:pt x="20650" y="202780"/>
                </a:lnTo>
                <a:lnTo>
                  <a:pt x="43091" y="202780"/>
                </a:lnTo>
                <a:lnTo>
                  <a:pt x="43091" y="225221"/>
                </a:lnTo>
                <a:lnTo>
                  <a:pt x="47066" y="229196"/>
                </a:lnTo>
                <a:lnTo>
                  <a:pt x="56857" y="229196"/>
                </a:lnTo>
                <a:lnTo>
                  <a:pt x="60820" y="225221"/>
                </a:lnTo>
                <a:lnTo>
                  <a:pt x="60820" y="202780"/>
                </a:lnTo>
                <a:lnTo>
                  <a:pt x="83261" y="202780"/>
                </a:lnTo>
                <a:lnTo>
                  <a:pt x="87236" y="198818"/>
                </a:lnTo>
                <a:lnTo>
                  <a:pt x="87236" y="189026"/>
                </a:lnTo>
                <a:close/>
              </a:path>
              <a:path w="100964" h="919479">
                <a:moveTo>
                  <a:pt x="88709" y="269773"/>
                </a:moveTo>
                <a:lnTo>
                  <a:pt x="84543" y="265620"/>
                </a:lnTo>
                <a:lnTo>
                  <a:pt x="79425" y="265620"/>
                </a:lnTo>
                <a:lnTo>
                  <a:pt x="61048" y="265620"/>
                </a:lnTo>
                <a:lnTo>
                  <a:pt x="61048" y="242125"/>
                </a:lnTo>
                <a:lnTo>
                  <a:pt x="56896" y="237959"/>
                </a:lnTo>
                <a:lnTo>
                  <a:pt x="46647" y="237959"/>
                </a:lnTo>
                <a:lnTo>
                  <a:pt x="42481" y="242112"/>
                </a:lnTo>
                <a:lnTo>
                  <a:pt x="42481" y="265620"/>
                </a:lnTo>
                <a:lnTo>
                  <a:pt x="18986" y="265620"/>
                </a:lnTo>
                <a:lnTo>
                  <a:pt x="14820" y="269773"/>
                </a:lnTo>
                <a:lnTo>
                  <a:pt x="14820" y="280035"/>
                </a:lnTo>
                <a:lnTo>
                  <a:pt x="18973" y="284187"/>
                </a:lnTo>
                <a:lnTo>
                  <a:pt x="42481" y="284187"/>
                </a:lnTo>
                <a:lnTo>
                  <a:pt x="42481" y="307682"/>
                </a:lnTo>
                <a:lnTo>
                  <a:pt x="46634" y="311848"/>
                </a:lnTo>
                <a:lnTo>
                  <a:pt x="56896" y="311848"/>
                </a:lnTo>
                <a:lnTo>
                  <a:pt x="61048" y="307682"/>
                </a:lnTo>
                <a:lnTo>
                  <a:pt x="61048" y="284187"/>
                </a:lnTo>
                <a:lnTo>
                  <a:pt x="84543" y="284187"/>
                </a:lnTo>
                <a:lnTo>
                  <a:pt x="88709" y="280035"/>
                </a:lnTo>
                <a:lnTo>
                  <a:pt x="88709" y="269773"/>
                </a:lnTo>
                <a:close/>
              </a:path>
              <a:path w="100964" h="919479">
                <a:moveTo>
                  <a:pt x="90182" y="350520"/>
                </a:moveTo>
                <a:lnTo>
                  <a:pt x="85839" y="346176"/>
                </a:lnTo>
                <a:lnTo>
                  <a:pt x="80479" y="346176"/>
                </a:lnTo>
                <a:lnTo>
                  <a:pt x="61277" y="346176"/>
                </a:lnTo>
                <a:lnTo>
                  <a:pt x="61277" y="321614"/>
                </a:lnTo>
                <a:lnTo>
                  <a:pt x="56934" y="317284"/>
                </a:lnTo>
                <a:lnTo>
                  <a:pt x="46228" y="317284"/>
                </a:lnTo>
                <a:lnTo>
                  <a:pt x="41884" y="321627"/>
                </a:lnTo>
                <a:lnTo>
                  <a:pt x="41884" y="346176"/>
                </a:lnTo>
                <a:lnTo>
                  <a:pt x="17322" y="346176"/>
                </a:lnTo>
                <a:lnTo>
                  <a:pt x="12992" y="350520"/>
                </a:lnTo>
                <a:lnTo>
                  <a:pt x="12992" y="361226"/>
                </a:lnTo>
                <a:lnTo>
                  <a:pt x="17335" y="365569"/>
                </a:lnTo>
                <a:lnTo>
                  <a:pt x="41884" y="365569"/>
                </a:lnTo>
                <a:lnTo>
                  <a:pt x="41884" y="390131"/>
                </a:lnTo>
                <a:lnTo>
                  <a:pt x="46228" y="394474"/>
                </a:lnTo>
                <a:lnTo>
                  <a:pt x="56934" y="394474"/>
                </a:lnTo>
                <a:lnTo>
                  <a:pt x="61277" y="390131"/>
                </a:lnTo>
                <a:lnTo>
                  <a:pt x="61277" y="365569"/>
                </a:lnTo>
                <a:lnTo>
                  <a:pt x="85839" y="365569"/>
                </a:lnTo>
                <a:lnTo>
                  <a:pt x="90182" y="361226"/>
                </a:lnTo>
                <a:lnTo>
                  <a:pt x="90182" y="350520"/>
                </a:lnTo>
                <a:close/>
              </a:path>
              <a:path w="100964" h="919479">
                <a:moveTo>
                  <a:pt x="100495" y="915301"/>
                </a:moveTo>
                <a:lnTo>
                  <a:pt x="97459" y="915301"/>
                </a:lnTo>
                <a:lnTo>
                  <a:pt x="97459" y="910221"/>
                </a:lnTo>
                <a:lnTo>
                  <a:pt x="62865" y="910221"/>
                </a:lnTo>
                <a:lnTo>
                  <a:pt x="62865" y="878471"/>
                </a:lnTo>
                <a:lnTo>
                  <a:pt x="62636" y="878471"/>
                </a:lnTo>
                <a:lnTo>
                  <a:pt x="62636" y="853998"/>
                </a:lnTo>
                <a:lnTo>
                  <a:pt x="93548" y="853998"/>
                </a:lnTo>
                <a:lnTo>
                  <a:pt x="99021" y="848525"/>
                </a:lnTo>
                <a:lnTo>
                  <a:pt x="99021" y="835037"/>
                </a:lnTo>
                <a:lnTo>
                  <a:pt x="93548" y="829576"/>
                </a:lnTo>
                <a:lnTo>
                  <a:pt x="86804" y="829576"/>
                </a:lnTo>
                <a:lnTo>
                  <a:pt x="62636" y="829576"/>
                </a:lnTo>
                <a:lnTo>
                  <a:pt x="62636" y="798664"/>
                </a:lnTo>
                <a:lnTo>
                  <a:pt x="62407" y="798436"/>
                </a:lnTo>
                <a:lnTo>
                  <a:pt x="62407" y="772591"/>
                </a:lnTo>
                <a:lnTo>
                  <a:pt x="92265" y="772591"/>
                </a:lnTo>
                <a:lnTo>
                  <a:pt x="97536" y="767308"/>
                </a:lnTo>
                <a:lnTo>
                  <a:pt x="97536" y="754291"/>
                </a:lnTo>
                <a:lnTo>
                  <a:pt x="92265" y="749007"/>
                </a:lnTo>
                <a:lnTo>
                  <a:pt x="85750" y="749007"/>
                </a:lnTo>
                <a:lnTo>
                  <a:pt x="62407" y="749007"/>
                </a:lnTo>
                <a:lnTo>
                  <a:pt x="62407" y="719150"/>
                </a:lnTo>
                <a:lnTo>
                  <a:pt x="62179" y="718934"/>
                </a:lnTo>
                <a:lnTo>
                  <a:pt x="62179" y="691184"/>
                </a:lnTo>
                <a:lnTo>
                  <a:pt x="90970" y="691184"/>
                </a:lnTo>
                <a:lnTo>
                  <a:pt x="96062" y="686092"/>
                </a:lnTo>
                <a:lnTo>
                  <a:pt x="96075" y="673531"/>
                </a:lnTo>
                <a:lnTo>
                  <a:pt x="90982" y="668439"/>
                </a:lnTo>
                <a:lnTo>
                  <a:pt x="84696" y="668439"/>
                </a:lnTo>
                <a:lnTo>
                  <a:pt x="62179" y="668439"/>
                </a:lnTo>
                <a:lnTo>
                  <a:pt x="62179" y="639660"/>
                </a:lnTo>
                <a:lnTo>
                  <a:pt x="60998" y="638492"/>
                </a:lnTo>
                <a:lnTo>
                  <a:pt x="61963" y="637527"/>
                </a:lnTo>
                <a:lnTo>
                  <a:pt x="61963" y="609790"/>
                </a:lnTo>
                <a:lnTo>
                  <a:pt x="89700" y="609790"/>
                </a:lnTo>
                <a:lnTo>
                  <a:pt x="94602" y="604888"/>
                </a:lnTo>
                <a:lnTo>
                  <a:pt x="94602" y="592785"/>
                </a:lnTo>
                <a:lnTo>
                  <a:pt x="89700" y="587883"/>
                </a:lnTo>
                <a:lnTo>
                  <a:pt x="83642" y="587883"/>
                </a:lnTo>
                <a:lnTo>
                  <a:pt x="61963" y="587883"/>
                </a:lnTo>
                <a:lnTo>
                  <a:pt x="61963" y="560146"/>
                </a:lnTo>
                <a:lnTo>
                  <a:pt x="59296" y="557491"/>
                </a:lnTo>
                <a:lnTo>
                  <a:pt x="61734" y="555053"/>
                </a:lnTo>
                <a:lnTo>
                  <a:pt x="61734" y="528383"/>
                </a:lnTo>
                <a:lnTo>
                  <a:pt x="88404" y="528383"/>
                </a:lnTo>
                <a:lnTo>
                  <a:pt x="93129" y="523671"/>
                </a:lnTo>
                <a:lnTo>
                  <a:pt x="93129" y="512025"/>
                </a:lnTo>
                <a:lnTo>
                  <a:pt x="88404" y="507314"/>
                </a:lnTo>
                <a:lnTo>
                  <a:pt x="82588" y="507314"/>
                </a:lnTo>
                <a:lnTo>
                  <a:pt x="61734" y="507314"/>
                </a:lnTo>
                <a:lnTo>
                  <a:pt x="61734" y="480644"/>
                </a:lnTo>
                <a:lnTo>
                  <a:pt x="57594" y="476516"/>
                </a:lnTo>
                <a:lnTo>
                  <a:pt x="61506" y="472605"/>
                </a:lnTo>
                <a:lnTo>
                  <a:pt x="61506" y="446989"/>
                </a:lnTo>
                <a:lnTo>
                  <a:pt x="87122" y="446989"/>
                </a:lnTo>
                <a:lnTo>
                  <a:pt x="91643" y="442455"/>
                </a:lnTo>
                <a:lnTo>
                  <a:pt x="91643" y="431279"/>
                </a:lnTo>
                <a:lnTo>
                  <a:pt x="87122" y="426745"/>
                </a:lnTo>
                <a:lnTo>
                  <a:pt x="81534" y="426745"/>
                </a:lnTo>
                <a:lnTo>
                  <a:pt x="61506" y="426745"/>
                </a:lnTo>
                <a:lnTo>
                  <a:pt x="61506" y="401129"/>
                </a:lnTo>
                <a:lnTo>
                  <a:pt x="56984" y="396608"/>
                </a:lnTo>
                <a:lnTo>
                  <a:pt x="45796" y="396608"/>
                </a:lnTo>
                <a:lnTo>
                  <a:pt x="41275" y="401129"/>
                </a:lnTo>
                <a:lnTo>
                  <a:pt x="41275" y="426745"/>
                </a:lnTo>
                <a:lnTo>
                  <a:pt x="15659" y="426745"/>
                </a:lnTo>
                <a:lnTo>
                  <a:pt x="11125" y="431279"/>
                </a:lnTo>
                <a:lnTo>
                  <a:pt x="11125" y="442455"/>
                </a:lnTo>
                <a:lnTo>
                  <a:pt x="15659" y="446989"/>
                </a:lnTo>
                <a:lnTo>
                  <a:pt x="41275" y="446989"/>
                </a:lnTo>
                <a:lnTo>
                  <a:pt x="41275" y="472605"/>
                </a:lnTo>
                <a:lnTo>
                  <a:pt x="44983" y="476326"/>
                </a:lnTo>
                <a:lnTo>
                  <a:pt x="40665" y="480644"/>
                </a:lnTo>
                <a:lnTo>
                  <a:pt x="40665" y="507314"/>
                </a:lnTo>
                <a:lnTo>
                  <a:pt x="13982" y="507314"/>
                </a:lnTo>
                <a:lnTo>
                  <a:pt x="9271" y="512025"/>
                </a:lnTo>
                <a:lnTo>
                  <a:pt x="9271" y="523671"/>
                </a:lnTo>
                <a:lnTo>
                  <a:pt x="13982" y="528383"/>
                </a:lnTo>
                <a:lnTo>
                  <a:pt x="40665" y="528383"/>
                </a:lnTo>
                <a:lnTo>
                  <a:pt x="40665" y="555053"/>
                </a:lnTo>
                <a:lnTo>
                  <a:pt x="42887" y="557301"/>
                </a:lnTo>
                <a:lnTo>
                  <a:pt x="40043" y="560146"/>
                </a:lnTo>
                <a:lnTo>
                  <a:pt x="40043" y="587883"/>
                </a:lnTo>
                <a:lnTo>
                  <a:pt x="12319" y="587883"/>
                </a:lnTo>
                <a:lnTo>
                  <a:pt x="7416" y="592785"/>
                </a:lnTo>
                <a:lnTo>
                  <a:pt x="7416" y="604888"/>
                </a:lnTo>
                <a:lnTo>
                  <a:pt x="12319" y="609790"/>
                </a:lnTo>
                <a:lnTo>
                  <a:pt x="40043" y="609790"/>
                </a:lnTo>
                <a:lnTo>
                  <a:pt x="40043" y="637527"/>
                </a:lnTo>
                <a:lnTo>
                  <a:pt x="40805" y="638289"/>
                </a:lnTo>
                <a:lnTo>
                  <a:pt x="39433" y="639660"/>
                </a:lnTo>
                <a:lnTo>
                  <a:pt x="39433" y="668439"/>
                </a:lnTo>
                <a:lnTo>
                  <a:pt x="10655" y="668439"/>
                </a:lnTo>
                <a:lnTo>
                  <a:pt x="5562" y="673531"/>
                </a:lnTo>
                <a:lnTo>
                  <a:pt x="5562" y="686092"/>
                </a:lnTo>
                <a:lnTo>
                  <a:pt x="10655" y="691184"/>
                </a:lnTo>
                <a:lnTo>
                  <a:pt x="39433" y="691184"/>
                </a:lnTo>
                <a:lnTo>
                  <a:pt x="39433" y="718553"/>
                </a:lnTo>
                <a:lnTo>
                  <a:pt x="38823" y="719150"/>
                </a:lnTo>
                <a:lnTo>
                  <a:pt x="38823" y="749007"/>
                </a:lnTo>
                <a:lnTo>
                  <a:pt x="8978" y="749007"/>
                </a:lnTo>
                <a:lnTo>
                  <a:pt x="3695" y="754291"/>
                </a:lnTo>
                <a:lnTo>
                  <a:pt x="3695" y="767308"/>
                </a:lnTo>
                <a:lnTo>
                  <a:pt x="8978" y="772591"/>
                </a:lnTo>
                <a:lnTo>
                  <a:pt x="38823" y="772591"/>
                </a:lnTo>
                <a:lnTo>
                  <a:pt x="38823" y="798055"/>
                </a:lnTo>
                <a:lnTo>
                  <a:pt x="38214" y="798664"/>
                </a:lnTo>
                <a:lnTo>
                  <a:pt x="38214" y="829576"/>
                </a:lnTo>
                <a:lnTo>
                  <a:pt x="7302" y="829576"/>
                </a:lnTo>
                <a:lnTo>
                  <a:pt x="1841" y="835037"/>
                </a:lnTo>
                <a:lnTo>
                  <a:pt x="1841" y="848525"/>
                </a:lnTo>
                <a:lnTo>
                  <a:pt x="7302" y="853998"/>
                </a:lnTo>
                <a:lnTo>
                  <a:pt x="38214" y="853998"/>
                </a:lnTo>
                <a:lnTo>
                  <a:pt x="38214" y="878471"/>
                </a:lnTo>
                <a:lnTo>
                  <a:pt x="37630" y="878471"/>
                </a:lnTo>
                <a:lnTo>
                  <a:pt x="37630" y="910221"/>
                </a:lnTo>
                <a:lnTo>
                  <a:pt x="3022" y="910221"/>
                </a:lnTo>
                <a:lnTo>
                  <a:pt x="3022" y="915301"/>
                </a:lnTo>
                <a:lnTo>
                  <a:pt x="0" y="915301"/>
                </a:lnTo>
                <a:lnTo>
                  <a:pt x="0" y="919111"/>
                </a:lnTo>
                <a:lnTo>
                  <a:pt x="100495" y="919111"/>
                </a:lnTo>
                <a:lnTo>
                  <a:pt x="100495" y="91530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0" name="object 43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443139" y="9986434"/>
            <a:ext cx="97174" cy="300564"/>
          </a:xfrm>
          <a:prstGeom prst="rect">
            <a:avLst/>
          </a:prstGeom>
        </p:spPr>
      </p:pic>
      <p:sp>
        <p:nvSpPr>
          <p:cNvPr id="431" name="object 431"/>
          <p:cNvSpPr/>
          <p:nvPr/>
        </p:nvSpPr>
        <p:spPr>
          <a:xfrm>
            <a:off x="17637297" y="1250070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22665" y="867"/>
                </a:moveTo>
                <a:lnTo>
                  <a:pt x="30840" y="0"/>
                </a:lnTo>
                <a:lnTo>
                  <a:pt x="34504" y="2961"/>
                </a:lnTo>
                <a:lnTo>
                  <a:pt x="36492" y="21685"/>
                </a:lnTo>
                <a:lnTo>
                  <a:pt x="55216" y="19697"/>
                </a:lnTo>
                <a:lnTo>
                  <a:pt x="58880" y="22659"/>
                </a:lnTo>
                <a:lnTo>
                  <a:pt x="59740" y="30821"/>
                </a:lnTo>
                <a:lnTo>
                  <a:pt x="56785" y="34486"/>
                </a:lnTo>
                <a:lnTo>
                  <a:pt x="52698" y="34919"/>
                </a:lnTo>
                <a:lnTo>
                  <a:pt x="38061" y="36473"/>
                </a:lnTo>
                <a:lnTo>
                  <a:pt x="40049" y="55203"/>
                </a:lnTo>
                <a:lnTo>
                  <a:pt x="37087" y="58862"/>
                </a:lnTo>
                <a:lnTo>
                  <a:pt x="28913" y="59729"/>
                </a:lnTo>
                <a:lnTo>
                  <a:pt x="25249" y="56768"/>
                </a:lnTo>
                <a:lnTo>
                  <a:pt x="23261" y="38044"/>
                </a:lnTo>
                <a:lnTo>
                  <a:pt x="4531" y="40032"/>
                </a:lnTo>
                <a:lnTo>
                  <a:pt x="866" y="37071"/>
                </a:lnTo>
                <a:lnTo>
                  <a:pt x="0" y="28903"/>
                </a:lnTo>
                <a:lnTo>
                  <a:pt x="2961" y="25244"/>
                </a:lnTo>
                <a:lnTo>
                  <a:pt x="21691" y="23256"/>
                </a:lnTo>
                <a:lnTo>
                  <a:pt x="19703" y="4526"/>
                </a:lnTo>
                <a:lnTo>
                  <a:pt x="22665" y="867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17652395" y="137745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1475" y="822"/>
                </a:moveTo>
                <a:lnTo>
                  <a:pt x="29226" y="0"/>
                </a:lnTo>
                <a:lnTo>
                  <a:pt x="32696" y="2804"/>
                </a:lnTo>
                <a:lnTo>
                  <a:pt x="34580" y="20555"/>
                </a:lnTo>
                <a:lnTo>
                  <a:pt x="52331" y="18671"/>
                </a:lnTo>
                <a:lnTo>
                  <a:pt x="55801" y="21475"/>
                </a:lnTo>
                <a:lnTo>
                  <a:pt x="56624" y="29226"/>
                </a:lnTo>
                <a:lnTo>
                  <a:pt x="53820" y="32697"/>
                </a:lnTo>
                <a:lnTo>
                  <a:pt x="49944" y="33108"/>
                </a:lnTo>
                <a:lnTo>
                  <a:pt x="36069" y="34581"/>
                </a:lnTo>
                <a:lnTo>
                  <a:pt x="37953" y="52332"/>
                </a:lnTo>
                <a:lnTo>
                  <a:pt x="35149" y="55802"/>
                </a:lnTo>
                <a:lnTo>
                  <a:pt x="27398" y="56625"/>
                </a:lnTo>
                <a:lnTo>
                  <a:pt x="23927" y="53820"/>
                </a:lnTo>
                <a:lnTo>
                  <a:pt x="22043" y="36070"/>
                </a:lnTo>
                <a:lnTo>
                  <a:pt x="4293" y="37954"/>
                </a:lnTo>
                <a:lnTo>
                  <a:pt x="822" y="35149"/>
                </a:lnTo>
                <a:lnTo>
                  <a:pt x="0" y="27398"/>
                </a:lnTo>
                <a:lnTo>
                  <a:pt x="2804" y="23928"/>
                </a:lnTo>
                <a:lnTo>
                  <a:pt x="20554" y="22044"/>
                </a:lnTo>
                <a:lnTo>
                  <a:pt x="18670" y="4293"/>
                </a:lnTo>
                <a:lnTo>
                  <a:pt x="21475" y="8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17667487" y="15048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0297" y="776"/>
                </a:moveTo>
                <a:lnTo>
                  <a:pt x="27613" y="0"/>
                </a:lnTo>
                <a:lnTo>
                  <a:pt x="30896" y="2653"/>
                </a:lnTo>
                <a:lnTo>
                  <a:pt x="32677" y="19424"/>
                </a:lnTo>
                <a:lnTo>
                  <a:pt x="49448" y="17644"/>
                </a:lnTo>
                <a:lnTo>
                  <a:pt x="52731" y="20297"/>
                </a:lnTo>
                <a:lnTo>
                  <a:pt x="53508" y="27613"/>
                </a:lnTo>
                <a:lnTo>
                  <a:pt x="50860" y="30895"/>
                </a:lnTo>
                <a:lnTo>
                  <a:pt x="47197" y="31284"/>
                </a:lnTo>
                <a:lnTo>
                  <a:pt x="34083" y="32676"/>
                </a:lnTo>
                <a:lnTo>
                  <a:pt x="35863" y="49447"/>
                </a:lnTo>
                <a:lnTo>
                  <a:pt x="33210" y="52731"/>
                </a:lnTo>
                <a:lnTo>
                  <a:pt x="25895" y="53507"/>
                </a:lnTo>
                <a:lnTo>
                  <a:pt x="22611" y="50854"/>
                </a:lnTo>
                <a:lnTo>
                  <a:pt x="20831" y="34083"/>
                </a:lnTo>
                <a:lnTo>
                  <a:pt x="4060" y="35863"/>
                </a:lnTo>
                <a:lnTo>
                  <a:pt x="776" y="33210"/>
                </a:lnTo>
                <a:lnTo>
                  <a:pt x="0" y="25894"/>
                </a:lnTo>
                <a:lnTo>
                  <a:pt x="2653" y="22611"/>
                </a:lnTo>
                <a:lnTo>
                  <a:pt x="19424" y="20831"/>
                </a:lnTo>
                <a:lnTo>
                  <a:pt x="17644" y="4060"/>
                </a:lnTo>
                <a:lnTo>
                  <a:pt x="20297" y="77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7682587" y="163224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4" y="29096"/>
                </a:lnTo>
                <a:lnTo>
                  <a:pt x="44449" y="29461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17697660" y="17596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41719" y="27656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3589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17712751" y="188701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38972" y="25833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17727852" y="201441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9" y="596"/>
                </a:moveTo>
                <a:lnTo>
                  <a:pt x="21196" y="0"/>
                </a:lnTo>
                <a:lnTo>
                  <a:pt x="23711" y="2037"/>
                </a:lnTo>
                <a:lnTo>
                  <a:pt x="25077" y="14909"/>
                </a:lnTo>
                <a:lnTo>
                  <a:pt x="37955" y="13542"/>
                </a:lnTo>
                <a:lnTo>
                  <a:pt x="40470" y="15580"/>
                </a:lnTo>
                <a:lnTo>
                  <a:pt x="41065" y="21191"/>
                </a:lnTo>
                <a:lnTo>
                  <a:pt x="39028" y="23712"/>
                </a:lnTo>
                <a:lnTo>
                  <a:pt x="36223" y="24010"/>
                </a:lnTo>
                <a:lnTo>
                  <a:pt x="26157" y="25078"/>
                </a:lnTo>
                <a:lnTo>
                  <a:pt x="27524" y="37956"/>
                </a:lnTo>
                <a:lnTo>
                  <a:pt x="25486" y="40471"/>
                </a:lnTo>
                <a:lnTo>
                  <a:pt x="19869" y="41067"/>
                </a:lnTo>
                <a:lnTo>
                  <a:pt x="17354" y="39029"/>
                </a:lnTo>
                <a:lnTo>
                  <a:pt x="15988" y="26158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6"/>
                </a:lnTo>
                <a:lnTo>
                  <a:pt x="2037" y="17355"/>
                </a:lnTo>
                <a:lnTo>
                  <a:pt x="14908" y="15988"/>
                </a:lnTo>
                <a:lnTo>
                  <a:pt x="13541" y="3111"/>
                </a:lnTo>
                <a:lnTo>
                  <a:pt x="15579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17742944" y="2141811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8" y="21911"/>
                </a:lnTo>
                <a:lnTo>
                  <a:pt x="33475" y="22186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5" y="37950"/>
                </a:lnTo>
                <a:lnTo>
                  <a:pt x="16038" y="36069"/>
                </a:lnTo>
                <a:lnTo>
                  <a:pt x="14775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7758018" y="226918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7773121" y="239658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7987" y="18552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7838559" y="134359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1475" y="822"/>
                </a:moveTo>
                <a:lnTo>
                  <a:pt x="29226" y="0"/>
                </a:lnTo>
                <a:lnTo>
                  <a:pt x="32697" y="2804"/>
                </a:lnTo>
                <a:lnTo>
                  <a:pt x="34581" y="20555"/>
                </a:lnTo>
                <a:lnTo>
                  <a:pt x="52332" y="18671"/>
                </a:lnTo>
                <a:lnTo>
                  <a:pt x="55803" y="21475"/>
                </a:lnTo>
                <a:lnTo>
                  <a:pt x="56625" y="29226"/>
                </a:lnTo>
                <a:lnTo>
                  <a:pt x="53814" y="32698"/>
                </a:lnTo>
                <a:lnTo>
                  <a:pt x="49945" y="33108"/>
                </a:lnTo>
                <a:lnTo>
                  <a:pt x="36070" y="34581"/>
                </a:lnTo>
                <a:lnTo>
                  <a:pt x="37954" y="52332"/>
                </a:lnTo>
                <a:lnTo>
                  <a:pt x="35149" y="55802"/>
                </a:lnTo>
                <a:lnTo>
                  <a:pt x="27398" y="56625"/>
                </a:lnTo>
                <a:lnTo>
                  <a:pt x="23928" y="53820"/>
                </a:lnTo>
                <a:lnTo>
                  <a:pt x="22043" y="36070"/>
                </a:lnTo>
                <a:lnTo>
                  <a:pt x="4293" y="37954"/>
                </a:lnTo>
                <a:lnTo>
                  <a:pt x="822" y="35149"/>
                </a:lnTo>
                <a:lnTo>
                  <a:pt x="0" y="27398"/>
                </a:lnTo>
                <a:lnTo>
                  <a:pt x="2804" y="23928"/>
                </a:lnTo>
                <a:lnTo>
                  <a:pt x="20555" y="22044"/>
                </a:lnTo>
                <a:lnTo>
                  <a:pt x="18671" y="4293"/>
                </a:lnTo>
                <a:lnTo>
                  <a:pt x="21475" y="8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7853587" y="147039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0297" y="776"/>
                </a:moveTo>
                <a:lnTo>
                  <a:pt x="27613" y="0"/>
                </a:lnTo>
                <a:lnTo>
                  <a:pt x="30896" y="2653"/>
                </a:lnTo>
                <a:lnTo>
                  <a:pt x="32677" y="19424"/>
                </a:lnTo>
                <a:lnTo>
                  <a:pt x="49448" y="17644"/>
                </a:lnTo>
                <a:lnTo>
                  <a:pt x="52731" y="20297"/>
                </a:lnTo>
                <a:lnTo>
                  <a:pt x="53507" y="27613"/>
                </a:lnTo>
                <a:lnTo>
                  <a:pt x="50854" y="30896"/>
                </a:lnTo>
                <a:lnTo>
                  <a:pt x="47196" y="31284"/>
                </a:lnTo>
                <a:lnTo>
                  <a:pt x="34083" y="32676"/>
                </a:lnTo>
                <a:lnTo>
                  <a:pt x="35863" y="49447"/>
                </a:lnTo>
                <a:lnTo>
                  <a:pt x="33210" y="52731"/>
                </a:lnTo>
                <a:lnTo>
                  <a:pt x="25894" y="53507"/>
                </a:lnTo>
                <a:lnTo>
                  <a:pt x="22611" y="50854"/>
                </a:lnTo>
                <a:lnTo>
                  <a:pt x="20831" y="34083"/>
                </a:lnTo>
                <a:lnTo>
                  <a:pt x="4059" y="35863"/>
                </a:lnTo>
                <a:lnTo>
                  <a:pt x="776" y="33210"/>
                </a:lnTo>
                <a:lnTo>
                  <a:pt x="0" y="25894"/>
                </a:lnTo>
                <a:lnTo>
                  <a:pt x="2653" y="22611"/>
                </a:lnTo>
                <a:lnTo>
                  <a:pt x="19424" y="20831"/>
                </a:lnTo>
                <a:lnTo>
                  <a:pt x="17644" y="4060"/>
                </a:lnTo>
                <a:lnTo>
                  <a:pt x="20297" y="77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17868616" y="159718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6" y="2496"/>
                </a:lnTo>
                <a:lnTo>
                  <a:pt x="30773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2" y="26006"/>
                </a:lnTo>
                <a:lnTo>
                  <a:pt x="47901" y="29095"/>
                </a:lnTo>
                <a:lnTo>
                  <a:pt x="44449" y="29461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17883632" y="172395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41719" y="27656"/>
                </a:ln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17898660" y="185075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7" y="641"/>
                </a:moveTo>
                <a:lnTo>
                  <a:pt x="22803" y="0"/>
                </a:lnTo>
                <a:lnTo>
                  <a:pt x="25512" y="2188"/>
                </a:lnTo>
                <a:lnTo>
                  <a:pt x="26982" y="16039"/>
                </a:lnTo>
                <a:lnTo>
                  <a:pt x="40833" y="14569"/>
                </a:lnTo>
                <a:lnTo>
                  <a:pt x="43541" y="16758"/>
                </a:lnTo>
                <a:lnTo>
                  <a:pt x="44183" y="22803"/>
                </a:lnTo>
                <a:lnTo>
                  <a:pt x="41994" y="25512"/>
                </a:lnTo>
                <a:lnTo>
                  <a:pt x="38971" y="25833"/>
                </a:lnTo>
                <a:lnTo>
                  <a:pt x="28143" y="26982"/>
                </a:lnTo>
                <a:lnTo>
                  <a:pt x="29614" y="40833"/>
                </a:lnTo>
                <a:lnTo>
                  <a:pt x="27425" y="43541"/>
                </a:lnTo>
                <a:lnTo>
                  <a:pt x="21379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7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17913689" y="197754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80" y="596"/>
                </a:moveTo>
                <a:lnTo>
                  <a:pt x="21196" y="0"/>
                </a:lnTo>
                <a:lnTo>
                  <a:pt x="23711" y="2037"/>
                </a:lnTo>
                <a:lnTo>
                  <a:pt x="25078" y="14909"/>
                </a:lnTo>
                <a:lnTo>
                  <a:pt x="37955" y="13542"/>
                </a:lnTo>
                <a:lnTo>
                  <a:pt x="40470" y="15580"/>
                </a:lnTo>
                <a:lnTo>
                  <a:pt x="41066" y="21191"/>
                </a:lnTo>
                <a:lnTo>
                  <a:pt x="39035" y="23711"/>
                </a:lnTo>
                <a:lnTo>
                  <a:pt x="36223" y="24010"/>
                </a:lnTo>
                <a:lnTo>
                  <a:pt x="26157" y="25078"/>
                </a:lnTo>
                <a:lnTo>
                  <a:pt x="27524" y="37956"/>
                </a:lnTo>
                <a:lnTo>
                  <a:pt x="25486" y="40471"/>
                </a:lnTo>
                <a:lnTo>
                  <a:pt x="19869" y="41067"/>
                </a:lnTo>
                <a:lnTo>
                  <a:pt x="17354" y="39029"/>
                </a:lnTo>
                <a:lnTo>
                  <a:pt x="15988" y="26157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6"/>
                </a:lnTo>
                <a:lnTo>
                  <a:pt x="2037" y="17355"/>
                </a:lnTo>
                <a:lnTo>
                  <a:pt x="14908" y="15988"/>
                </a:lnTo>
                <a:lnTo>
                  <a:pt x="13542" y="3111"/>
                </a:lnTo>
                <a:lnTo>
                  <a:pt x="15580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7928724" y="2104331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1" y="1880"/>
                </a:lnTo>
                <a:lnTo>
                  <a:pt x="23174" y="13778"/>
                </a:lnTo>
                <a:lnTo>
                  <a:pt x="35072" y="12515"/>
                </a:lnTo>
                <a:lnTo>
                  <a:pt x="37399" y="14396"/>
                </a:lnTo>
                <a:lnTo>
                  <a:pt x="37950" y="19583"/>
                </a:lnTo>
                <a:lnTo>
                  <a:pt x="36069" y="21911"/>
                </a:lnTo>
                <a:lnTo>
                  <a:pt x="33475" y="22186"/>
                </a:lnTo>
                <a:lnTo>
                  <a:pt x="24171" y="23173"/>
                </a:lnTo>
                <a:lnTo>
                  <a:pt x="25434" y="35072"/>
                </a:lnTo>
                <a:lnTo>
                  <a:pt x="23553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6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7943734" y="223111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7958773" y="235790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6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8040086" y="1439682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0297" y="776"/>
                </a:moveTo>
                <a:lnTo>
                  <a:pt x="27613" y="0"/>
                </a:lnTo>
                <a:lnTo>
                  <a:pt x="30896" y="2653"/>
                </a:lnTo>
                <a:lnTo>
                  <a:pt x="32677" y="19424"/>
                </a:lnTo>
                <a:lnTo>
                  <a:pt x="49448" y="17644"/>
                </a:lnTo>
                <a:lnTo>
                  <a:pt x="52731" y="20297"/>
                </a:lnTo>
                <a:lnTo>
                  <a:pt x="53508" y="27619"/>
                </a:lnTo>
                <a:lnTo>
                  <a:pt x="50854" y="30896"/>
                </a:lnTo>
                <a:lnTo>
                  <a:pt x="47197" y="31284"/>
                </a:lnTo>
                <a:lnTo>
                  <a:pt x="34083" y="32676"/>
                </a:lnTo>
                <a:lnTo>
                  <a:pt x="35863" y="49447"/>
                </a:lnTo>
                <a:lnTo>
                  <a:pt x="33210" y="52731"/>
                </a:lnTo>
                <a:lnTo>
                  <a:pt x="25894" y="53507"/>
                </a:lnTo>
                <a:lnTo>
                  <a:pt x="22611" y="50854"/>
                </a:lnTo>
                <a:lnTo>
                  <a:pt x="20831" y="34083"/>
                </a:lnTo>
                <a:lnTo>
                  <a:pt x="4060" y="35863"/>
                </a:lnTo>
                <a:lnTo>
                  <a:pt x="776" y="33210"/>
                </a:lnTo>
                <a:lnTo>
                  <a:pt x="0" y="25894"/>
                </a:lnTo>
                <a:lnTo>
                  <a:pt x="2653" y="22611"/>
                </a:lnTo>
                <a:lnTo>
                  <a:pt x="19424" y="20831"/>
                </a:lnTo>
                <a:lnTo>
                  <a:pt x="17644" y="4060"/>
                </a:lnTo>
                <a:lnTo>
                  <a:pt x="20297" y="77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8055059" y="156594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6" y="2496"/>
                </a:lnTo>
                <a:lnTo>
                  <a:pt x="30773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2" y="26006"/>
                </a:lnTo>
                <a:lnTo>
                  <a:pt x="47895" y="29096"/>
                </a:lnTo>
                <a:lnTo>
                  <a:pt x="44449" y="29461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9" y="32097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8070011" y="169218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300" y="24416"/>
                </a:lnTo>
                <a:lnTo>
                  <a:pt x="44954" y="27312"/>
                </a:lnTo>
                <a:lnTo>
                  <a:pt x="41719" y="27656"/>
                </a:ln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8084990" y="181845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7" y="641"/>
                </a:moveTo>
                <a:lnTo>
                  <a:pt x="22803" y="0"/>
                </a:lnTo>
                <a:lnTo>
                  <a:pt x="25512" y="2188"/>
                </a:lnTo>
                <a:lnTo>
                  <a:pt x="26982" y="16039"/>
                </a:lnTo>
                <a:lnTo>
                  <a:pt x="40833" y="14569"/>
                </a:lnTo>
                <a:lnTo>
                  <a:pt x="43541" y="16758"/>
                </a:lnTo>
                <a:lnTo>
                  <a:pt x="44183" y="22803"/>
                </a:lnTo>
                <a:lnTo>
                  <a:pt x="41988" y="25512"/>
                </a:lnTo>
                <a:lnTo>
                  <a:pt x="38971" y="25833"/>
                </a:lnTo>
                <a:lnTo>
                  <a:pt x="28143" y="26982"/>
                </a:lnTo>
                <a:lnTo>
                  <a:pt x="29614" y="40833"/>
                </a:lnTo>
                <a:lnTo>
                  <a:pt x="27425" y="43541"/>
                </a:lnTo>
                <a:lnTo>
                  <a:pt x="21379" y="44183"/>
                </a:lnTo>
                <a:lnTo>
                  <a:pt x="18671" y="41994"/>
                </a:lnTo>
                <a:lnTo>
                  <a:pt x="17200" y="2814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7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18099961" y="194471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80" y="595"/>
                </a:moveTo>
                <a:lnTo>
                  <a:pt x="21190" y="0"/>
                </a:lnTo>
                <a:lnTo>
                  <a:pt x="23711" y="2037"/>
                </a:lnTo>
                <a:lnTo>
                  <a:pt x="25078" y="14908"/>
                </a:lnTo>
                <a:lnTo>
                  <a:pt x="37955" y="13541"/>
                </a:lnTo>
                <a:lnTo>
                  <a:pt x="40470" y="15579"/>
                </a:lnTo>
                <a:lnTo>
                  <a:pt x="41066" y="21190"/>
                </a:lnTo>
                <a:lnTo>
                  <a:pt x="39034" y="23711"/>
                </a:lnTo>
                <a:lnTo>
                  <a:pt x="36223" y="24009"/>
                </a:lnTo>
                <a:lnTo>
                  <a:pt x="26157" y="25077"/>
                </a:lnTo>
                <a:lnTo>
                  <a:pt x="27524" y="37955"/>
                </a:lnTo>
                <a:lnTo>
                  <a:pt x="25486" y="40470"/>
                </a:lnTo>
                <a:lnTo>
                  <a:pt x="19875" y="41066"/>
                </a:lnTo>
                <a:lnTo>
                  <a:pt x="17354" y="39028"/>
                </a:lnTo>
                <a:lnTo>
                  <a:pt x="15988" y="26157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7" y="17354"/>
                </a:lnTo>
                <a:lnTo>
                  <a:pt x="14908" y="15988"/>
                </a:lnTo>
                <a:lnTo>
                  <a:pt x="13542" y="3110"/>
                </a:lnTo>
                <a:lnTo>
                  <a:pt x="15580" y="59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18114934" y="207097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1" y="1880"/>
                </a:lnTo>
                <a:lnTo>
                  <a:pt x="23174" y="13778"/>
                </a:lnTo>
                <a:lnTo>
                  <a:pt x="35072" y="12515"/>
                </a:lnTo>
                <a:lnTo>
                  <a:pt x="37399" y="14396"/>
                </a:lnTo>
                <a:lnTo>
                  <a:pt x="37956" y="19583"/>
                </a:lnTo>
                <a:lnTo>
                  <a:pt x="36075" y="21910"/>
                </a:lnTo>
                <a:lnTo>
                  <a:pt x="33475" y="22186"/>
                </a:lnTo>
                <a:lnTo>
                  <a:pt x="24171" y="23173"/>
                </a:lnTo>
                <a:lnTo>
                  <a:pt x="25434" y="35072"/>
                </a:lnTo>
                <a:lnTo>
                  <a:pt x="23553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6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18129893" y="219721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18144876" y="232347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7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8240272" y="1523139"/>
            <a:ext cx="48260" cy="50800"/>
          </a:xfrm>
          <a:custGeom>
            <a:avLst/>
            <a:gdLst/>
            <a:ahLst/>
            <a:cxnLst/>
            <a:rect l="l" t="t" r="r" b="b"/>
            <a:pathLst>
              <a:path w="48259" h="50800">
                <a:moveTo>
                  <a:pt x="19618" y="32097"/>
                </a:move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close/>
              </a:path>
              <a:path w="48259" h="50800">
                <a:moveTo>
                  <a:pt x="2496" y="21295"/>
                </a:moveTo>
                <a:lnTo>
                  <a:pt x="46570" y="16617"/>
                </a:lnTo>
                <a:lnTo>
                  <a:pt x="47727" y="17552"/>
                </a:lnTo>
                <a:lnTo>
                  <a:pt x="47727" y="29113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close/>
              </a:path>
              <a:path w="48259" h="50800">
                <a:moveTo>
                  <a:pt x="19114" y="731"/>
                </a:moveTo>
                <a:lnTo>
                  <a:pt x="26006" y="0"/>
                </a:lnTo>
                <a:lnTo>
                  <a:pt x="29096" y="2496"/>
                </a:lnTo>
                <a:lnTo>
                  <a:pt x="30773" y="18294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8255104" y="1648237"/>
            <a:ext cx="33020" cy="47625"/>
          </a:xfrm>
          <a:custGeom>
            <a:avLst/>
            <a:gdLst/>
            <a:ahLst/>
            <a:cxnLst/>
            <a:rect l="l" t="t" r="r" b="b"/>
            <a:pathLst>
              <a:path w="33019" h="47625">
                <a:moveTo>
                  <a:pt x="18413" y="30130"/>
                </a:move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close/>
              </a:path>
              <a:path w="33019" h="47625">
                <a:moveTo>
                  <a:pt x="2345" y="19986"/>
                </a:moveTo>
                <a:lnTo>
                  <a:pt x="32895" y="16744"/>
                </a:lnTo>
                <a:lnTo>
                  <a:pt x="32895" y="28592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close/>
              </a:path>
              <a:path w="33019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8269954" y="1773858"/>
            <a:ext cx="18415" cy="36195"/>
          </a:xfrm>
          <a:custGeom>
            <a:avLst/>
            <a:gdLst/>
            <a:ahLst/>
            <a:cxnLst/>
            <a:rect l="l" t="t" r="r" b="b"/>
            <a:pathLst>
              <a:path w="18415" h="36194">
                <a:moveTo>
                  <a:pt x="16757" y="136"/>
                </a:moveTo>
                <a:lnTo>
                  <a:pt x="18045" y="0"/>
                </a:lnTo>
                <a:lnTo>
                  <a:pt x="18045" y="35595"/>
                </a:lnTo>
                <a:lnTo>
                  <a:pt x="17201" y="27638"/>
                </a:lnTo>
                <a:lnTo>
                  <a:pt x="3350" y="29109"/>
                </a:lnTo>
                <a:lnTo>
                  <a:pt x="641" y="26920"/>
                </a:lnTo>
                <a:lnTo>
                  <a:pt x="0" y="20874"/>
                </a:lnTo>
                <a:lnTo>
                  <a:pt x="2188" y="18166"/>
                </a:lnTo>
                <a:lnTo>
                  <a:pt x="16039" y="16696"/>
                </a:lnTo>
                <a:lnTo>
                  <a:pt x="14569" y="2845"/>
                </a:lnTo>
                <a:lnTo>
                  <a:pt x="16757" y="1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7477477" y="163869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5" y="29096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9" y="32097"/>
                </a:lnTo>
                <a:lnTo>
                  <a:pt x="7267" y="33408"/>
                </a:lnTo>
                <a:lnTo>
                  <a:pt x="3814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7492141" y="176550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9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17506819" y="189234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7521497" y="2019170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17536169" y="214599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0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17550841" y="227281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17565518" y="239964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7288631" y="164729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5" y="29096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7267" y="33408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17303246" y="177357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30" y="28886"/>
                </a:lnTo>
                <a:lnTo>
                  <a:pt x="31703" y="43710"/>
                </a:lnTo>
                <a:lnTo>
                  <a:pt x="29358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9" y="31703"/>
                </a:lnTo>
                <a:lnTo>
                  <a:pt x="687" y="29364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7317862" y="189987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6" y="29613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7332483" y="202617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17347105" y="21524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44" y="23554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7361713" y="227875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7376334" y="240505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7098559" y="164432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19114" y="731"/>
                </a:moveTo>
                <a:lnTo>
                  <a:pt x="26006" y="0"/>
                </a:lnTo>
                <a:lnTo>
                  <a:pt x="29095" y="2496"/>
                </a:lnTo>
                <a:lnTo>
                  <a:pt x="30772" y="18294"/>
                </a:lnTo>
                <a:lnTo>
                  <a:pt x="46570" y="16617"/>
                </a:lnTo>
                <a:lnTo>
                  <a:pt x="49660" y="19114"/>
                </a:lnTo>
                <a:lnTo>
                  <a:pt x="50391" y="26006"/>
                </a:lnTo>
                <a:lnTo>
                  <a:pt x="47895" y="29096"/>
                </a:lnTo>
                <a:lnTo>
                  <a:pt x="32097" y="30772"/>
                </a:lnTo>
                <a:lnTo>
                  <a:pt x="33774" y="46570"/>
                </a:lnTo>
                <a:lnTo>
                  <a:pt x="31277" y="49660"/>
                </a:lnTo>
                <a:lnTo>
                  <a:pt x="24385" y="50391"/>
                </a:lnTo>
                <a:lnTo>
                  <a:pt x="21295" y="47895"/>
                </a:lnTo>
                <a:lnTo>
                  <a:pt x="19618" y="32097"/>
                </a:lnTo>
                <a:lnTo>
                  <a:pt x="7267" y="33408"/>
                </a:lnTo>
                <a:lnTo>
                  <a:pt x="3821" y="33774"/>
                </a:lnTo>
                <a:lnTo>
                  <a:pt x="731" y="31277"/>
                </a:lnTo>
                <a:lnTo>
                  <a:pt x="0" y="24385"/>
                </a:lnTo>
                <a:lnTo>
                  <a:pt x="2496" y="21295"/>
                </a:lnTo>
                <a:lnTo>
                  <a:pt x="18294" y="19618"/>
                </a:lnTo>
                <a:lnTo>
                  <a:pt x="16617" y="3821"/>
                </a:lnTo>
                <a:lnTo>
                  <a:pt x="19114" y="73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17113051" y="176946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9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17127551" y="189461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17142046" y="2019774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2" y="27225"/>
                </a:lnTo>
                <a:lnTo>
                  <a:pt x="3116" y="27523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17156546" y="2144927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17171040" y="227006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6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17185533" y="23952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13" y="21266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16922202" y="175917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17941" y="686"/>
                </a:moveTo>
                <a:lnTo>
                  <a:pt x="24410" y="0"/>
                </a:lnTo>
                <a:lnTo>
                  <a:pt x="27312" y="2345"/>
                </a:lnTo>
                <a:lnTo>
                  <a:pt x="28886" y="17169"/>
                </a:lnTo>
                <a:lnTo>
                  <a:pt x="43710" y="15596"/>
                </a:lnTo>
                <a:lnTo>
                  <a:pt x="46612" y="17941"/>
                </a:lnTo>
                <a:lnTo>
                  <a:pt x="47299" y="24410"/>
                </a:lnTo>
                <a:lnTo>
                  <a:pt x="44954" y="27312"/>
                </a:lnTo>
                <a:lnTo>
                  <a:pt x="30129" y="28886"/>
                </a:lnTo>
                <a:lnTo>
                  <a:pt x="31703" y="43710"/>
                </a:lnTo>
                <a:lnTo>
                  <a:pt x="29357" y="46613"/>
                </a:lnTo>
                <a:lnTo>
                  <a:pt x="22889" y="47299"/>
                </a:lnTo>
                <a:lnTo>
                  <a:pt x="19986" y="44954"/>
                </a:lnTo>
                <a:lnTo>
                  <a:pt x="18413" y="30130"/>
                </a:lnTo>
                <a:lnTo>
                  <a:pt x="6823" y="31360"/>
                </a:lnTo>
                <a:lnTo>
                  <a:pt x="3588" y="31703"/>
                </a:lnTo>
                <a:lnTo>
                  <a:pt x="686" y="29358"/>
                </a:lnTo>
                <a:lnTo>
                  <a:pt x="0" y="22889"/>
                </a:lnTo>
                <a:lnTo>
                  <a:pt x="2345" y="19986"/>
                </a:lnTo>
                <a:lnTo>
                  <a:pt x="17169" y="18413"/>
                </a:lnTo>
                <a:lnTo>
                  <a:pt x="15596" y="3589"/>
                </a:lnTo>
                <a:lnTo>
                  <a:pt x="17941" y="68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16936547" y="188286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0" y="29614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16950890" y="2006541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16965228" y="213022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16979565" y="225389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16993908" y="237757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16744663" y="186283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16758" y="641"/>
                </a:moveTo>
                <a:lnTo>
                  <a:pt x="22804" y="0"/>
                </a:lnTo>
                <a:lnTo>
                  <a:pt x="25512" y="2188"/>
                </a:lnTo>
                <a:lnTo>
                  <a:pt x="26983" y="16039"/>
                </a:lnTo>
                <a:lnTo>
                  <a:pt x="40834" y="14569"/>
                </a:lnTo>
                <a:lnTo>
                  <a:pt x="43542" y="16757"/>
                </a:lnTo>
                <a:lnTo>
                  <a:pt x="44184" y="22803"/>
                </a:lnTo>
                <a:lnTo>
                  <a:pt x="41995" y="25512"/>
                </a:lnTo>
                <a:lnTo>
                  <a:pt x="28144" y="26982"/>
                </a:lnTo>
                <a:lnTo>
                  <a:pt x="29614" y="40833"/>
                </a:lnTo>
                <a:lnTo>
                  <a:pt x="27426" y="43541"/>
                </a:lnTo>
                <a:lnTo>
                  <a:pt x="21380" y="44183"/>
                </a:lnTo>
                <a:lnTo>
                  <a:pt x="18671" y="41994"/>
                </a:lnTo>
                <a:lnTo>
                  <a:pt x="17201" y="28144"/>
                </a:lnTo>
                <a:lnTo>
                  <a:pt x="6373" y="29293"/>
                </a:lnTo>
                <a:lnTo>
                  <a:pt x="3356" y="29613"/>
                </a:lnTo>
                <a:lnTo>
                  <a:pt x="641" y="27425"/>
                </a:lnTo>
                <a:lnTo>
                  <a:pt x="0" y="21379"/>
                </a:lnTo>
                <a:lnTo>
                  <a:pt x="2188" y="18671"/>
                </a:lnTo>
                <a:lnTo>
                  <a:pt x="16039" y="17201"/>
                </a:lnTo>
                <a:lnTo>
                  <a:pt x="14569" y="3350"/>
                </a:lnTo>
                <a:lnTo>
                  <a:pt x="16758" y="64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16758812" y="198468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2" y="27225"/>
                </a:lnTo>
                <a:lnTo>
                  <a:pt x="3110" y="27524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16772962" y="210653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16787097" y="222836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12" y="21639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16801247" y="235022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16565402" y="1950272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15573" y="596"/>
                </a:moveTo>
                <a:lnTo>
                  <a:pt x="21190" y="0"/>
                </a:lnTo>
                <a:lnTo>
                  <a:pt x="23710" y="2031"/>
                </a:lnTo>
                <a:lnTo>
                  <a:pt x="25077" y="14908"/>
                </a:lnTo>
                <a:lnTo>
                  <a:pt x="37949" y="13542"/>
                </a:lnTo>
                <a:lnTo>
                  <a:pt x="40470" y="15579"/>
                </a:lnTo>
                <a:lnTo>
                  <a:pt x="41065" y="21190"/>
                </a:lnTo>
                <a:lnTo>
                  <a:pt x="39034" y="23711"/>
                </a:lnTo>
                <a:lnTo>
                  <a:pt x="26157" y="25077"/>
                </a:lnTo>
                <a:lnTo>
                  <a:pt x="27523" y="37949"/>
                </a:lnTo>
                <a:lnTo>
                  <a:pt x="25492" y="40470"/>
                </a:lnTo>
                <a:lnTo>
                  <a:pt x="19875" y="41066"/>
                </a:lnTo>
                <a:lnTo>
                  <a:pt x="17355" y="39034"/>
                </a:lnTo>
                <a:lnTo>
                  <a:pt x="15988" y="26157"/>
                </a:lnTo>
                <a:lnTo>
                  <a:pt x="5921" y="27225"/>
                </a:lnTo>
                <a:lnTo>
                  <a:pt x="3116" y="27523"/>
                </a:lnTo>
                <a:lnTo>
                  <a:pt x="595" y="25486"/>
                </a:lnTo>
                <a:lnTo>
                  <a:pt x="0" y="19875"/>
                </a:lnTo>
                <a:lnTo>
                  <a:pt x="2031" y="17355"/>
                </a:lnTo>
                <a:lnTo>
                  <a:pt x="14908" y="15988"/>
                </a:lnTo>
                <a:lnTo>
                  <a:pt x="13542" y="3116"/>
                </a:lnTo>
                <a:lnTo>
                  <a:pt x="15573" y="5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16579296" y="2069712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0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16593182" y="218912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16607068" y="2308574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7" name="object 497"/>
          <p:cNvGrpSpPr/>
          <p:nvPr/>
        </p:nvGrpSpPr>
        <p:grpSpPr>
          <a:xfrm>
            <a:off x="14436766" y="0"/>
            <a:ext cx="3851275" cy="2067560"/>
            <a:chOff x="14436766" y="0"/>
            <a:chExt cx="3851275" cy="2067560"/>
          </a:xfrm>
        </p:grpSpPr>
        <p:pic>
          <p:nvPicPr>
            <p:cNvPr id="498" name="object 49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436766" y="0"/>
              <a:ext cx="3851232" cy="2059383"/>
            </a:xfrm>
            <a:prstGeom prst="rect">
              <a:avLst/>
            </a:prstGeom>
          </p:spPr>
        </p:pic>
        <p:sp>
          <p:nvSpPr>
            <p:cNvPr id="499" name="object 499"/>
            <p:cNvSpPr/>
            <p:nvPr/>
          </p:nvSpPr>
          <p:spPr>
            <a:xfrm>
              <a:off x="16385271" y="202952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4396" y="550"/>
                  </a:moveTo>
                  <a:lnTo>
                    <a:pt x="19583" y="0"/>
                  </a:lnTo>
                  <a:lnTo>
                    <a:pt x="21910" y="1880"/>
                  </a:lnTo>
                  <a:lnTo>
                    <a:pt x="23173" y="13778"/>
                  </a:lnTo>
                  <a:lnTo>
                    <a:pt x="35071" y="12515"/>
                  </a:lnTo>
                  <a:lnTo>
                    <a:pt x="37398" y="14396"/>
                  </a:lnTo>
                  <a:lnTo>
                    <a:pt x="37949" y="19583"/>
                  </a:lnTo>
                  <a:lnTo>
                    <a:pt x="36069" y="21911"/>
                  </a:lnTo>
                  <a:lnTo>
                    <a:pt x="24170" y="23173"/>
                  </a:lnTo>
                  <a:lnTo>
                    <a:pt x="25433" y="35072"/>
                  </a:lnTo>
                  <a:lnTo>
                    <a:pt x="23552" y="37399"/>
                  </a:lnTo>
                  <a:lnTo>
                    <a:pt x="18366" y="37949"/>
                  </a:lnTo>
                  <a:lnTo>
                    <a:pt x="16038" y="36069"/>
                  </a:lnTo>
                  <a:lnTo>
                    <a:pt x="14775" y="24171"/>
                  </a:lnTo>
                  <a:lnTo>
                    <a:pt x="5471" y="25158"/>
                  </a:lnTo>
                  <a:lnTo>
                    <a:pt x="2877" y="25434"/>
                  </a:lnTo>
                  <a:lnTo>
                    <a:pt x="550" y="23553"/>
                  </a:lnTo>
                  <a:lnTo>
                    <a:pt x="0" y="18366"/>
                  </a:lnTo>
                  <a:lnTo>
                    <a:pt x="1880" y="16038"/>
                  </a:lnTo>
                  <a:lnTo>
                    <a:pt x="13778" y="14775"/>
                  </a:lnTo>
                  <a:lnTo>
                    <a:pt x="12515" y="2877"/>
                  </a:lnTo>
                  <a:lnTo>
                    <a:pt x="14396" y="55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0" name="object 500"/>
          <p:cNvSpPr/>
          <p:nvPr/>
        </p:nvSpPr>
        <p:spPr>
          <a:xfrm>
            <a:off x="16398888" y="214640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6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6412512" y="226331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1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6202663" y="208546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16215937" y="219907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4" name="object 50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4253486" y="0"/>
            <a:ext cx="98826" cy="227297"/>
          </a:xfrm>
          <a:prstGeom prst="rect">
            <a:avLst/>
          </a:prstGeom>
        </p:spPr>
      </p:pic>
      <p:pic>
        <p:nvPicPr>
          <p:cNvPr id="505" name="object 50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1930194" y="2764820"/>
            <a:ext cx="1485899" cy="1485899"/>
          </a:xfrm>
          <a:prstGeom prst="rect">
            <a:avLst/>
          </a:prstGeom>
        </p:spPr>
      </p:pic>
      <p:pic>
        <p:nvPicPr>
          <p:cNvPr id="506" name="object 50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3821252" y="4093172"/>
            <a:ext cx="1495424" cy="1495424"/>
          </a:xfrm>
          <a:prstGeom prst="rect">
            <a:avLst/>
          </a:prstGeom>
        </p:spPr>
      </p:pic>
      <p:pic>
        <p:nvPicPr>
          <p:cNvPr id="507" name="object 50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2711243" y="5247043"/>
            <a:ext cx="1553144" cy="1553145"/>
          </a:xfrm>
          <a:prstGeom prst="rect">
            <a:avLst/>
          </a:prstGeom>
        </p:spPr>
      </p:pic>
      <p:sp>
        <p:nvSpPr>
          <p:cNvPr id="508" name="object 508"/>
          <p:cNvSpPr txBox="1"/>
          <p:nvPr/>
        </p:nvSpPr>
        <p:spPr>
          <a:xfrm>
            <a:off x="7000518" y="3293795"/>
            <a:ext cx="3962400" cy="2995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50" algn="ctr">
              <a:lnSpc>
                <a:spcPct val="100000"/>
              </a:lnSpc>
              <a:spcBef>
                <a:spcPts val="105"/>
              </a:spcBef>
            </a:pPr>
            <a:r>
              <a:rPr sz="3750" b="1" spc="30" dirty="0">
                <a:solidFill>
                  <a:srgbClr val="041C40"/>
                </a:solidFill>
                <a:latin typeface="Trebuchet MS"/>
                <a:cs typeface="Trebuchet MS"/>
              </a:rPr>
              <a:t>Node.js</a:t>
            </a:r>
            <a:endParaRPr sz="3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b="1" spc="50" dirty="0">
                <a:solidFill>
                  <a:srgbClr val="041C40"/>
                </a:solidFill>
                <a:latin typeface="Trebuchet MS"/>
                <a:cs typeface="Trebuchet MS"/>
              </a:rPr>
              <a:t>Express.js</a:t>
            </a:r>
            <a:endParaRPr sz="3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Trebuchet MS"/>
              <a:cs typeface="Trebuchet MS"/>
            </a:endParaRPr>
          </a:p>
          <a:p>
            <a:pPr marL="1747520">
              <a:lnSpc>
                <a:spcPct val="100000"/>
              </a:lnSpc>
            </a:pPr>
            <a:r>
              <a:rPr sz="3750" b="1" spc="215" dirty="0">
                <a:solidFill>
                  <a:srgbClr val="041C40"/>
                </a:solidFill>
                <a:latin typeface="Trebuchet MS"/>
                <a:cs typeface="Trebuchet MS"/>
              </a:rPr>
              <a:t>MongoDB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509" name="object 509"/>
          <p:cNvSpPr txBox="1">
            <a:spLocks noGrp="1"/>
          </p:cNvSpPr>
          <p:nvPr>
            <p:ph type="title"/>
          </p:nvPr>
        </p:nvSpPr>
        <p:spPr>
          <a:xfrm>
            <a:off x="1010969" y="800326"/>
            <a:ext cx="3947160" cy="9505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50" spc="-260" dirty="0">
                <a:solidFill>
                  <a:srgbClr val="FFFFFF"/>
                </a:solidFill>
              </a:rPr>
              <a:t>B</a:t>
            </a:r>
            <a:r>
              <a:rPr sz="6050" spc="-175" dirty="0">
                <a:solidFill>
                  <a:srgbClr val="FFFFFF"/>
                </a:solidFill>
              </a:rPr>
              <a:t>A</a:t>
            </a:r>
            <a:r>
              <a:rPr sz="6050" spc="509" dirty="0">
                <a:solidFill>
                  <a:srgbClr val="FFFFFF"/>
                </a:solidFill>
              </a:rPr>
              <a:t>C</a:t>
            </a:r>
            <a:r>
              <a:rPr sz="6050" spc="90" dirty="0">
                <a:solidFill>
                  <a:srgbClr val="FFFFFF"/>
                </a:solidFill>
              </a:rPr>
              <a:t>K</a:t>
            </a:r>
            <a:r>
              <a:rPr sz="6050" spc="-509" dirty="0">
                <a:solidFill>
                  <a:srgbClr val="FFFFFF"/>
                </a:solidFill>
              </a:rPr>
              <a:t>E</a:t>
            </a:r>
            <a:r>
              <a:rPr sz="6050" spc="790" dirty="0">
                <a:solidFill>
                  <a:srgbClr val="FFFFFF"/>
                </a:solidFill>
              </a:rPr>
              <a:t>N</a:t>
            </a:r>
            <a:r>
              <a:rPr sz="6050" spc="135" dirty="0">
                <a:solidFill>
                  <a:srgbClr val="FFFFFF"/>
                </a:solidFill>
              </a:rPr>
              <a:t>D</a:t>
            </a:r>
            <a:endParaRPr sz="605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8163" y="110486"/>
            <a:ext cx="80468" cy="804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30167" y="0"/>
            <a:ext cx="76446" cy="302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163" y="271300"/>
            <a:ext cx="80468" cy="80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89775" y="0"/>
            <a:ext cx="78624" cy="302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10486"/>
            <a:ext cx="80468" cy="804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271300"/>
            <a:ext cx="80468" cy="804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50466" y="0"/>
            <a:ext cx="78624" cy="302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10486"/>
            <a:ext cx="80468" cy="804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271300"/>
            <a:ext cx="80468" cy="804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12340" y="0"/>
            <a:ext cx="76496" cy="303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10609"/>
            <a:ext cx="80468" cy="8046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271300"/>
            <a:ext cx="80468" cy="8046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55584" y="0"/>
            <a:ext cx="76446" cy="302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10486"/>
            <a:ext cx="80468" cy="8046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271300"/>
            <a:ext cx="80468" cy="804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16275" y="0"/>
            <a:ext cx="76446" cy="3026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10486"/>
            <a:ext cx="80468" cy="804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271300"/>
            <a:ext cx="80468" cy="8046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76006" y="0"/>
            <a:ext cx="78625" cy="3026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10486"/>
            <a:ext cx="80468" cy="804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271300"/>
            <a:ext cx="80468" cy="804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236697" y="0"/>
            <a:ext cx="78624" cy="3026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10486"/>
            <a:ext cx="80468" cy="8046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271300"/>
            <a:ext cx="80468" cy="8046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97388" y="0"/>
            <a:ext cx="78624" cy="302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10486"/>
            <a:ext cx="80468" cy="8046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271300"/>
            <a:ext cx="80468" cy="8046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59260" y="0"/>
            <a:ext cx="76496" cy="303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10609"/>
            <a:ext cx="80468" cy="8046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271300"/>
            <a:ext cx="80468" cy="804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9976" y="0"/>
            <a:ext cx="76446" cy="3026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10486"/>
            <a:ext cx="80468" cy="8046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271300"/>
            <a:ext cx="80468" cy="8046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79583" y="0"/>
            <a:ext cx="78624" cy="3026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10609"/>
            <a:ext cx="80099" cy="8034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878662" y="271300"/>
            <a:ext cx="60166" cy="8046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128163" y="431991"/>
            <a:ext cx="80468" cy="8046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8163" y="592559"/>
            <a:ext cx="80468" cy="8046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163" y="753251"/>
            <a:ext cx="80468" cy="8046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143542" y="913942"/>
            <a:ext cx="65088" cy="8046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174794" y="1075494"/>
            <a:ext cx="33713" cy="7148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288854" y="431868"/>
            <a:ext cx="80468" cy="8046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592682"/>
            <a:ext cx="80468" cy="8046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753251"/>
            <a:ext cx="80468" cy="8046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914065"/>
            <a:ext cx="80468" cy="8046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288854" y="1074756"/>
            <a:ext cx="80468" cy="8046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449545" y="431868"/>
            <a:ext cx="80468" cy="8046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592560"/>
            <a:ext cx="80468" cy="8046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753251"/>
            <a:ext cx="80468" cy="8046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913942"/>
            <a:ext cx="80468" cy="8046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449545" y="1074756"/>
            <a:ext cx="80468" cy="8046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610358" y="431991"/>
            <a:ext cx="80468" cy="8046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592559"/>
            <a:ext cx="80468" cy="8046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753374"/>
            <a:ext cx="80468" cy="8046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914065"/>
            <a:ext cx="80468" cy="8046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610358" y="1074756"/>
            <a:ext cx="80468" cy="8046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753577" y="431868"/>
            <a:ext cx="80468" cy="8046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592559"/>
            <a:ext cx="80468" cy="80468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753374"/>
            <a:ext cx="80468" cy="8046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914065"/>
            <a:ext cx="80468" cy="8046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753577" y="1074756"/>
            <a:ext cx="80468" cy="8046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914270" y="431868"/>
            <a:ext cx="80468" cy="8046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592559"/>
            <a:ext cx="80468" cy="8046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753250"/>
            <a:ext cx="80468" cy="8046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913941"/>
            <a:ext cx="80468" cy="8046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914270" y="1074756"/>
            <a:ext cx="80468" cy="8046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075083" y="431868"/>
            <a:ext cx="80468" cy="8046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592560"/>
            <a:ext cx="80468" cy="8046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753374"/>
            <a:ext cx="80468" cy="8046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913942"/>
            <a:ext cx="80468" cy="8046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075083" y="1074756"/>
            <a:ext cx="80468" cy="8046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235774" y="431868"/>
            <a:ext cx="80468" cy="80468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592559"/>
            <a:ext cx="80468" cy="80468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753374"/>
            <a:ext cx="80468" cy="8046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914065"/>
            <a:ext cx="80468" cy="8046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235774" y="1074756"/>
            <a:ext cx="80468" cy="80468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396465" y="431868"/>
            <a:ext cx="80468" cy="80468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592559"/>
            <a:ext cx="80468" cy="8046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753374"/>
            <a:ext cx="80468" cy="8046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914065"/>
            <a:ext cx="80468" cy="80468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396465" y="1074756"/>
            <a:ext cx="80468" cy="8046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225850"/>
            <a:ext cx="80468" cy="80468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1386541"/>
            <a:ext cx="80468" cy="80468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327120" y="1547232"/>
            <a:ext cx="42202" cy="6927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225850"/>
            <a:ext cx="80468" cy="8046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1386541"/>
            <a:ext cx="80468" cy="8046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547232"/>
            <a:ext cx="80468" cy="80468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707923"/>
            <a:ext cx="80468" cy="8046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483873" y="1868737"/>
            <a:ext cx="46017" cy="6496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225850"/>
            <a:ext cx="80468" cy="80468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1386541"/>
            <a:ext cx="80468" cy="80468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547232"/>
            <a:ext cx="80468" cy="8046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707923"/>
            <a:ext cx="80468" cy="80468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1868737"/>
            <a:ext cx="80468" cy="8046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225850"/>
            <a:ext cx="80468" cy="80468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1386541"/>
            <a:ext cx="80468" cy="8046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547232"/>
            <a:ext cx="80468" cy="80468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1868737"/>
            <a:ext cx="80468" cy="8046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707923"/>
            <a:ext cx="80468" cy="80468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225850"/>
            <a:ext cx="80468" cy="80468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1386541"/>
            <a:ext cx="80468" cy="8046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547232"/>
            <a:ext cx="80468" cy="80468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707923"/>
            <a:ext cx="80468" cy="8046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1868615"/>
            <a:ext cx="80468" cy="80468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1386541"/>
            <a:ext cx="80468" cy="8046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225850"/>
            <a:ext cx="80468" cy="8046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707923"/>
            <a:ext cx="80468" cy="80468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547232"/>
            <a:ext cx="80468" cy="80468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1868615"/>
            <a:ext cx="80468" cy="80468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225850"/>
            <a:ext cx="80468" cy="80468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1386541"/>
            <a:ext cx="80468" cy="80468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547232"/>
            <a:ext cx="80468" cy="80468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707923"/>
            <a:ext cx="80468" cy="80468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1868737"/>
            <a:ext cx="80468" cy="80468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225850"/>
            <a:ext cx="80468" cy="80468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1386541"/>
            <a:ext cx="80468" cy="80468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547232"/>
            <a:ext cx="80468" cy="80468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707923"/>
            <a:ext cx="80468" cy="80468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1868737"/>
            <a:ext cx="80468" cy="80468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592559"/>
            <a:ext cx="80468" cy="80468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57280" y="431991"/>
            <a:ext cx="80468" cy="80468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753374"/>
            <a:ext cx="80468" cy="80468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914065"/>
            <a:ext cx="80468" cy="80468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57280" y="1074756"/>
            <a:ext cx="80468" cy="80468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717971" y="431991"/>
            <a:ext cx="80468" cy="80468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592559"/>
            <a:ext cx="80468" cy="80468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753250"/>
            <a:ext cx="80468" cy="80468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913941"/>
            <a:ext cx="80468" cy="80468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717971" y="1074756"/>
            <a:ext cx="80468" cy="80468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878662" y="431868"/>
            <a:ext cx="60167" cy="80468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592682"/>
            <a:ext cx="80099" cy="80468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753251"/>
            <a:ext cx="80468" cy="80468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914065"/>
            <a:ext cx="80468" cy="80468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878662" y="1074756"/>
            <a:ext cx="80468" cy="80468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39476" y="920217"/>
            <a:ext cx="57583" cy="74193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039353" y="1074756"/>
            <a:ext cx="80468" cy="80468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225850"/>
            <a:ext cx="80468" cy="80468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1386541"/>
            <a:ext cx="80468" cy="80468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547232"/>
            <a:ext cx="80468" cy="80468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707923"/>
            <a:ext cx="80468" cy="80468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1868737"/>
            <a:ext cx="80468" cy="80468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225850"/>
            <a:ext cx="80468" cy="80468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1386541"/>
            <a:ext cx="80468" cy="80468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547232"/>
            <a:ext cx="80468" cy="80468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707923"/>
            <a:ext cx="80468" cy="80468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1868737"/>
            <a:ext cx="80468" cy="80468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225850"/>
            <a:ext cx="80468" cy="80468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1386541"/>
            <a:ext cx="80468" cy="80468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547232"/>
            <a:ext cx="80468" cy="80468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707923"/>
            <a:ext cx="80468" cy="80468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1868737"/>
            <a:ext cx="80468" cy="80468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225850"/>
            <a:ext cx="80468" cy="80468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1386541"/>
            <a:ext cx="80468" cy="80468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547232"/>
            <a:ext cx="80468" cy="80468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707923"/>
            <a:ext cx="80468" cy="80468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1868615"/>
            <a:ext cx="80468" cy="80468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1225850"/>
            <a:ext cx="80468" cy="80468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1386541"/>
            <a:ext cx="80468" cy="80468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1547232"/>
            <a:ext cx="80468" cy="80468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1707923"/>
            <a:ext cx="80468" cy="80468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1868615"/>
            <a:ext cx="80468" cy="80468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1386541"/>
            <a:ext cx="80468" cy="80468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1547232"/>
            <a:ext cx="80468" cy="80468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1707923"/>
            <a:ext cx="80468" cy="80468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1868737"/>
            <a:ext cx="80468" cy="80468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504201" y="1403521"/>
            <a:ext cx="77515" cy="6336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1547232"/>
            <a:ext cx="80468" cy="80468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1707923"/>
            <a:ext cx="80468" cy="80468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04201" y="1868615"/>
            <a:ext cx="80468" cy="80468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1547232"/>
            <a:ext cx="80468" cy="80468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1707923"/>
            <a:ext cx="80468" cy="80468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4892" y="1868615"/>
            <a:ext cx="80468" cy="80468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1547232"/>
            <a:ext cx="80468" cy="80468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1707923"/>
            <a:ext cx="80468" cy="80468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5583" y="1868737"/>
            <a:ext cx="80468" cy="80468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986398" y="1559905"/>
            <a:ext cx="80468" cy="67795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1707923"/>
            <a:ext cx="80468" cy="80468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6274" y="1868737"/>
            <a:ext cx="80468" cy="80468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2011957"/>
            <a:ext cx="80468" cy="80468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2011957"/>
            <a:ext cx="80468" cy="80468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2172648"/>
            <a:ext cx="80468" cy="80468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809439" y="2336538"/>
            <a:ext cx="23254" cy="27315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011957"/>
            <a:ext cx="80468" cy="80468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172648"/>
            <a:ext cx="80468" cy="80468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333339"/>
            <a:ext cx="80468" cy="80468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011957"/>
            <a:ext cx="80468" cy="80468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953027" y="2494030"/>
            <a:ext cx="41587" cy="41834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172648"/>
            <a:ext cx="80468" cy="80468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333339"/>
            <a:ext cx="80468" cy="80468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075083" y="2494030"/>
            <a:ext cx="80468" cy="80468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123315" y="2655583"/>
            <a:ext cx="29652" cy="2571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011957"/>
            <a:ext cx="80468" cy="80468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172525"/>
            <a:ext cx="80468" cy="80468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333339"/>
            <a:ext cx="80468" cy="80468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235774" y="2494030"/>
            <a:ext cx="80468" cy="80468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654844"/>
            <a:ext cx="80468" cy="80468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011957"/>
            <a:ext cx="80468" cy="80468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172525"/>
            <a:ext cx="80468" cy="80468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333339"/>
            <a:ext cx="80468" cy="80468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654844"/>
            <a:ext cx="80468" cy="80468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396465" y="2494030"/>
            <a:ext cx="80468" cy="80468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805938"/>
            <a:ext cx="80468" cy="80468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011957"/>
            <a:ext cx="80468" cy="80468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333339"/>
            <a:ext cx="80468" cy="80468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172648"/>
            <a:ext cx="80468" cy="80468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557280" y="2494030"/>
            <a:ext cx="80468" cy="80468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654844"/>
            <a:ext cx="80468" cy="80468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011957"/>
            <a:ext cx="80468" cy="80468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172648"/>
            <a:ext cx="80468" cy="80468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333339"/>
            <a:ext cx="80468" cy="80468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717971" y="2494030"/>
            <a:ext cx="80468" cy="80468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654844"/>
            <a:ext cx="80468" cy="80468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011957"/>
            <a:ext cx="80468" cy="80468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172648"/>
            <a:ext cx="80468" cy="80468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878662" y="2494030"/>
            <a:ext cx="80468" cy="80468"/>
          </a:xfrm>
          <a:prstGeom prst="rect">
            <a:avLst/>
          </a:prstGeom>
        </p:spPr>
      </p:pic>
      <p:pic>
        <p:nvPicPr>
          <p:cNvPr id="221" name="object 2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333339"/>
            <a:ext cx="80468" cy="80468"/>
          </a:xfrm>
          <a:prstGeom prst="rect">
            <a:avLst/>
          </a:prstGeom>
        </p:spPr>
      </p:pic>
      <p:pic>
        <p:nvPicPr>
          <p:cNvPr id="222" name="object 2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654844"/>
            <a:ext cx="80468" cy="80468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011957"/>
            <a:ext cx="80468" cy="80468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172648"/>
            <a:ext cx="80468" cy="80468"/>
          </a:xfrm>
          <a:prstGeom prst="rect">
            <a:avLst/>
          </a:prstGeom>
        </p:spPr>
      </p:pic>
      <p:pic>
        <p:nvPicPr>
          <p:cNvPr id="225" name="object 22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039353" y="2494030"/>
            <a:ext cx="80468" cy="80468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333339"/>
            <a:ext cx="80468" cy="80468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011957"/>
            <a:ext cx="80468" cy="80468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654721"/>
            <a:ext cx="80468" cy="80468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172648"/>
            <a:ext cx="80468" cy="80468"/>
          </a:xfrm>
          <a:prstGeom prst="rect">
            <a:avLst/>
          </a:prstGeom>
        </p:spPr>
      </p:pic>
      <p:pic>
        <p:nvPicPr>
          <p:cNvPr id="230" name="object 2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333339"/>
            <a:ext cx="80468" cy="80468"/>
          </a:xfrm>
          <a:prstGeom prst="rect">
            <a:avLst/>
          </a:prstGeom>
        </p:spPr>
      </p:pic>
      <p:pic>
        <p:nvPicPr>
          <p:cNvPr id="231" name="object 23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200167" y="2494030"/>
            <a:ext cx="80468" cy="80468"/>
          </a:xfrm>
          <a:prstGeom prst="rect">
            <a:avLst/>
          </a:prstGeom>
        </p:spPr>
      </p:pic>
      <p:pic>
        <p:nvPicPr>
          <p:cNvPr id="232" name="object 2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2654721"/>
            <a:ext cx="80468" cy="80468"/>
          </a:xfrm>
          <a:prstGeom prst="rect">
            <a:avLst/>
          </a:prstGeom>
        </p:spPr>
      </p:pic>
      <p:pic>
        <p:nvPicPr>
          <p:cNvPr id="233" name="object 2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011957"/>
            <a:ext cx="80468" cy="80468"/>
          </a:xfrm>
          <a:prstGeom prst="rect">
            <a:avLst/>
          </a:prstGeom>
        </p:spPr>
      </p:pic>
      <p:pic>
        <p:nvPicPr>
          <p:cNvPr id="234" name="object 2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172648"/>
            <a:ext cx="80468" cy="80468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343387" y="2494030"/>
            <a:ext cx="80468" cy="80468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333339"/>
            <a:ext cx="80468" cy="80468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654844"/>
            <a:ext cx="80468" cy="80468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011957"/>
            <a:ext cx="80468" cy="80468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333339"/>
            <a:ext cx="80468" cy="80468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172648"/>
            <a:ext cx="80468" cy="80468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654721"/>
            <a:ext cx="80468" cy="80468"/>
          </a:xfrm>
          <a:prstGeom prst="rect">
            <a:avLst/>
          </a:prstGeom>
        </p:spPr>
      </p:pic>
      <p:pic>
        <p:nvPicPr>
          <p:cNvPr id="242" name="object 24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504201" y="2494030"/>
            <a:ext cx="80468" cy="80468"/>
          </a:xfrm>
          <a:prstGeom prst="rect">
            <a:avLst/>
          </a:prstGeom>
        </p:spPr>
      </p:pic>
      <p:pic>
        <p:nvPicPr>
          <p:cNvPr id="243" name="object 2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011957"/>
            <a:ext cx="80468" cy="80468"/>
          </a:xfrm>
          <a:prstGeom prst="rect">
            <a:avLst/>
          </a:prstGeom>
        </p:spPr>
      </p:pic>
      <p:pic>
        <p:nvPicPr>
          <p:cNvPr id="244" name="object 2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172648"/>
            <a:ext cx="80468" cy="80468"/>
          </a:xfrm>
          <a:prstGeom prst="rect">
            <a:avLst/>
          </a:prstGeom>
        </p:spPr>
      </p:pic>
      <p:pic>
        <p:nvPicPr>
          <p:cNvPr id="245" name="object 2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333339"/>
            <a:ext cx="80468" cy="80468"/>
          </a:xfrm>
          <a:prstGeom prst="rect">
            <a:avLst/>
          </a:prstGeom>
        </p:spPr>
      </p:pic>
      <p:pic>
        <p:nvPicPr>
          <p:cNvPr id="246" name="object 2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654721"/>
            <a:ext cx="80468" cy="80468"/>
          </a:xfrm>
          <a:prstGeom prst="rect">
            <a:avLst/>
          </a:prstGeom>
        </p:spPr>
      </p:pic>
      <p:pic>
        <p:nvPicPr>
          <p:cNvPr id="247" name="object 2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664892" y="2494030"/>
            <a:ext cx="80468" cy="80468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011957"/>
            <a:ext cx="80468" cy="80468"/>
          </a:xfrm>
          <a:prstGeom prst="rect">
            <a:avLst/>
          </a:prstGeom>
        </p:spPr>
      </p:pic>
      <p:pic>
        <p:nvPicPr>
          <p:cNvPr id="249" name="object 2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172525"/>
            <a:ext cx="80468" cy="80468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333339"/>
            <a:ext cx="80468" cy="80468"/>
          </a:xfrm>
          <a:prstGeom prst="rect">
            <a:avLst/>
          </a:prstGeom>
        </p:spPr>
      </p:pic>
      <p:pic>
        <p:nvPicPr>
          <p:cNvPr id="251" name="object 2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825583" y="2494030"/>
            <a:ext cx="80468" cy="80468"/>
          </a:xfrm>
          <a:prstGeom prst="rect">
            <a:avLst/>
          </a:prstGeom>
        </p:spPr>
      </p:pic>
      <p:pic>
        <p:nvPicPr>
          <p:cNvPr id="252" name="object 2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654844"/>
            <a:ext cx="80468" cy="80468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011957"/>
            <a:ext cx="80468" cy="80468"/>
          </a:xfrm>
          <a:prstGeom prst="rect">
            <a:avLst/>
          </a:prstGeom>
        </p:spPr>
      </p:pic>
      <p:pic>
        <p:nvPicPr>
          <p:cNvPr id="254" name="object 2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172525"/>
            <a:ext cx="80468" cy="80468"/>
          </a:xfrm>
          <a:prstGeom prst="rect">
            <a:avLst/>
          </a:prstGeom>
        </p:spPr>
      </p:pic>
      <p:pic>
        <p:nvPicPr>
          <p:cNvPr id="255" name="object 2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333339"/>
            <a:ext cx="80468" cy="80468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986274" y="2494030"/>
            <a:ext cx="80468" cy="80468"/>
          </a:xfrm>
          <a:prstGeom prst="rect">
            <a:avLst/>
          </a:prstGeom>
        </p:spPr>
      </p:pic>
      <p:pic>
        <p:nvPicPr>
          <p:cNvPr id="257" name="object 2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654844"/>
            <a:ext cx="80468" cy="80468"/>
          </a:xfrm>
          <a:prstGeom prst="rect">
            <a:avLst/>
          </a:prstGeom>
        </p:spPr>
      </p:pic>
      <p:pic>
        <p:nvPicPr>
          <p:cNvPr id="258" name="object 2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805938"/>
            <a:ext cx="80468" cy="80468"/>
          </a:xfrm>
          <a:prstGeom prst="rect">
            <a:avLst/>
          </a:prstGeom>
        </p:spPr>
      </p:pic>
      <p:pic>
        <p:nvPicPr>
          <p:cNvPr id="259" name="object 2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568354" y="2966506"/>
            <a:ext cx="69271" cy="51554"/>
          </a:xfrm>
          <a:prstGeom prst="rect">
            <a:avLst/>
          </a:prstGeom>
        </p:spPr>
      </p:pic>
      <p:pic>
        <p:nvPicPr>
          <p:cNvPr id="260" name="object 2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805938"/>
            <a:ext cx="80468" cy="80468"/>
          </a:xfrm>
          <a:prstGeom prst="rect">
            <a:avLst/>
          </a:prstGeom>
        </p:spPr>
      </p:pic>
      <p:pic>
        <p:nvPicPr>
          <p:cNvPr id="261" name="object 2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966506"/>
            <a:ext cx="80468" cy="80468"/>
          </a:xfrm>
          <a:prstGeom prst="rect">
            <a:avLst/>
          </a:prstGeom>
        </p:spPr>
      </p:pic>
      <p:pic>
        <p:nvPicPr>
          <p:cNvPr id="262" name="object 26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805938"/>
            <a:ext cx="80468" cy="80468"/>
          </a:xfrm>
          <a:prstGeom prst="rect">
            <a:avLst/>
          </a:prstGeom>
        </p:spPr>
      </p:pic>
      <p:pic>
        <p:nvPicPr>
          <p:cNvPr id="263" name="object 2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966507"/>
            <a:ext cx="80468" cy="80468"/>
          </a:xfrm>
          <a:prstGeom prst="rect">
            <a:avLst/>
          </a:prstGeom>
        </p:spPr>
      </p:pic>
      <p:pic>
        <p:nvPicPr>
          <p:cNvPr id="264" name="object 26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886783" y="3127320"/>
            <a:ext cx="72347" cy="47001"/>
          </a:xfrm>
          <a:prstGeom prst="rect">
            <a:avLst/>
          </a:prstGeom>
        </p:spPr>
      </p:pic>
      <p:pic>
        <p:nvPicPr>
          <p:cNvPr id="265" name="object 26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805938"/>
            <a:ext cx="80468" cy="80468"/>
          </a:xfrm>
          <a:prstGeom prst="rect">
            <a:avLst/>
          </a:prstGeom>
        </p:spPr>
      </p:pic>
      <p:pic>
        <p:nvPicPr>
          <p:cNvPr id="266" name="object 2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966506"/>
            <a:ext cx="80468" cy="80468"/>
          </a:xfrm>
          <a:prstGeom prst="rect">
            <a:avLst/>
          </a:prstGeom>
        </p:spPr>
      </p:pic>
      <p:pic>
        <p:nvPicPr>
          <p:cNvPr id="267" name="object 26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039353" y="3127320"/>
            <a:ext cx="80468" cy="80468"/>
          </a:xfrm>
          <a:prstGeom prst="rect">
            <a:avLst/>
          </a:prstGeom>
        </p:spPr>
      </p:pic>
      <p:pic>
        <p:nvPicPr>
          <p:cNvPr id="268" name="object 26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805938"/>
            <a:ext cx="80468" cy="80468"/>
          </a:xfrm>
          <a:prstGeom prst="rect">
            <a:avLst/>
          </a:prstGeom>
        </p:spPr>
      </p:pic>
      <p:pic>
        <p:nvPicPr>
          <p:cNvPr id="269" name="object 26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966506"/>
            <a:ext cx="80468" cy="80468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200167" y="3127320"/>
            <a:ext cx="80468" cy="80468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805938"/>
            <a:ext cx="80468" cy="80468"/>
          </a:xfrm>
          <a:prstGeom prst="rect">
            <a:avLst/>
          </a:prstGeom>
        </p:spPr>
      </p:pic>
      <p:pic>
        <p:nvPicPr>
          <p:cNvPr id="272" name="object 27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966506"/>
            <a:ext cx="80468" cy="80468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343387" y="3127320"/>
            <a:ext cx="80468" cy="80468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7350399" y="3288012"/>
            <a:ext cx="72963" cy="35558"/>
          </a:xfrm>
          <a:prstGeom prst="rect">
            <a:avLst/>
          </a:prstGeom>
        </p:spPr>
      </p:pic>
      <p:pic>
        <p:nvPicPr>
          <p:cNvPr id="275" name="object 27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805938"/>
            <a:ext cx="80468" cy="80468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966506"/>
            <a:ext cx="80468" cy="80468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504201" y="3127197"/>
            <a:ext cx="80468" cy="80468"/>
          </a:xfrm>
          <a:prstGeom prst="rect">
            <a:avLst/>
          </a:prstGeom>
        </p:spPr>
      </p:pic>
      <p:pic>
        <p:nvPicPr>
          <p:cNvPr id="278" name="object 27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7504201" y="3287888"/>
            <a:ext cx="80468" cy="66687"/>
          </a:xfrm>
          <a:prstGeom prst="rect">
            <a:avLst/>
          </a:prstGeom>
        </p:spPr>
      </p:pic>
      <p:pic>
        <p:nvPicPr>
          <p:cNvPr id="279" name="object 27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805938"/>
            <a:ext cx="80468" cy="80468"/>
          </a:xfrm>
          <a:prstGeom prst="rect">
            <a:avLst/>
          </a:prstGeom>
        </p:spPr>
      </p:pic>
      <p:pic>
        <p:nvPicPr>
          <p:cNvPr id="280" name="object 2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966629"/>
            <a:ext cx="80468" cy="80468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664892" y="3127320"/>
            <a:ext cx="80468" cy="80468"/>
          </a:xfrm>
          <a:prstGeom prst="rect">
            <a:avLst/>
          </a:prstGeom>
        </p:spPr>
      </p:pic>
      <p:pic>
        <p:nvPicPr>
          <p:cNvPr id="282" name="object 28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3288012"/>
            <a:ext cx="80468" cy="80468"/>
          </a:xfrm>
          <a:prstGeom prst="rect">
            <a:avLst/>
          </a:prstGeom>
        </p:spPr>
      </p:pic>
      <p:pic>
        <p:nvPicPr>
          <p:cNvPr id="283" name="object 2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805938"/>
            <a:ext cx="80468" cy="80468"/>
          </a:xfrm>
          <a:prstGeom prst="rect">
            <a:avLst/>
          </a:prstGeom>
        </p:spPr>
      </p:pic>
      <p:pic>
        <p:nvPicPr>
          <p:cNvPr id="284" name="object 28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966507"/>
            <a:ext cx="80468" cy="80468"/>
          </a:xfrm>
          <a:prstGeom prst="rect">
            <a:avLst/>
          </a:prstGeom>
        </p:spPr>
      </p:pic>
      <p:pic>
        <p:nvPicPr>
          <p:cNvPr id="285" name="object 28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825583" y="3127198"/>
            <a:ext cx="80468" cy="80468"/>
          </a:xfrm>
          <a:prstGeom prst="rect">
            <a:avLst/>
          </a:prstGeom>
        </p:spPr>
      </p:pic>
      <p:pic>
        <p:nvPicPr>
          <p:cNvPr id="286" name="object 28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3288012"/>
            <a:ext cx="80468" cy="80468"/>
          </a:xfrm>
          <a:prstGeom prst="rect">
            <a:avLst/>
          </a:prstGeom>
        </p:spPr>
      </p:pic>
      <p:pic>
        <p:nvPicPr>
          <p:cNvPr id="287" name="object 2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805938"/>
            <a:ext cx="80468" cy="80468"/>
          </a:xfrm>
          <a:prstGeom prst="rect">
            <a:avLst/>
          </a:prstGeom>
        </p:spPr>
      </p:pic>
      <p:pic>
        <p:nvPicPr>
          <p:cNvPr id="288" name="object 28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966507"/>
            <a:ext cx="80468" cy="80468"/>
          </a:xfrm>
          <a:prstGeom prst="rect">
            <a:avLst/>
          </a:prstGeom>
        </p:spPr>
      </p:pic>
      <p:pic>
        <p:nvPicPr>
          <p:cNvPr id="289" name="object 28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986274" y="3127198"/>
            <a:ext cx="80468" cy="80468"/>
          </a:xfrm>
          <a:prstGeom prst="rect">
            <a:avLst/>
          </a:prstGeom>
        </p:spPr>
      </p:pic>
      <p:pic>
        <p:nvPicPr>
          <p:cNvPr id="290" name="object 29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3288012"/>
            <a:ext cx="80468" cy="80468"/>
          </a:xfrm>
          <a:prstGeom prst="rect">
            <a:avLst/>
          </a:prstGeom>
        </p:spPr>
      </p:pic>
      <p:pic>
        <p:nvPicPr>
          <p:cNvPr id="291" name="object 29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146104" y="1559905"/>
            <a:ext cx="80468" cy="67795"/>
          </a:xfrm>
          <a:prstGeom prst="rect">
            <a:avLst/>
          </a:prstGeom>
        </p:spPr>
      </p:pic>
      <p:pic>
        <p:nvPicPr>
          <p:cNvPr id="292" name="object 29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1707923"/>
            <a:ext cx="80468" cy="80468"/>
          </a:xfrm>
          <a:prstGeom prst="rect">
            <a:avLst/>
          </a:prstGeom>
        </p:spPr>
      </p:pic>
      <p:pic>
        <p:nvPicPr>
          <p:cNvPr id="293" name="object 29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6104" y="1868615"/>
            <a:ext cx="80468" cy="80468"/>
          </a:xfrm>
          <a:prstGeom prst="rect">
            <a:avLst/>
          </a:prstGeom>
        </p:spPr>
      </p:pic>
      <p:pic>
        <p:nvPicPr>
          <p:cNvPr id="294" name="object 2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011957"/>
            <a:ext cx="80468" cy="80468"/>
          </a:xfrm>
          <a:prstGeom prst="rect">
            <a:avLst/>
          </a:prstGeom>
        </p:spPr>
      </p:pic>
      <p:pic>
        <p:nvPicPr>
          <p:cNvPr id="295" name="object 2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172648"/>
            <a:ext cx="80468" cy="80468"/>
          </a:xfrm>
          <a:prstGeom prst="rect">
            <a:avLst/>
          </a:prstGeom>
        </p:spPr>
      </p:pic>
      <p:pic>
        <p:nvPicPr>
          <p:cNvPr id="296" name="object 2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333339"/>
            <a:ext cx="80468" cy="80468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8146104" y="2494030"/>
            <a:ext cx="80468" cy="80468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654721"/>
            <a:ext cx="80468" cy="80468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805938"/>
            <a:ext cx="80468" cy="80468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966506"/>
            <a:ext cx="80468" cy="80468"/>
          </a:xfrm>
          <a:prstGeom prst="rect">
            <a:avLst/>
          </a:prstGeom>
        </p:spPr>
      </p:pic>
      <p:pic>
        <p:nvPicPr>
          <p:cNvPr id="301" name="object 30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8146104" y="3127320"/>
            <a:ext cx="80468" cy="80468"/>
          </a:xfrm>
          <a:prstGeom prst="rect">
            <a:avLst/>
          </a:prstGeom>
        </p:spPr>
      </p:pic>
      <p:pic>
        <p:nvPicPr>
          <p:cNvPr id="302" name="object 3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3287889"/>
            <a:ext cx="80468" cy="80468"/>
          </a:xfrm>
          <a:prstGeom prst="rect">
            <a:avLst/>
          </a:prstGeom>
        </p:spPr>
      </p:pic>
      <p:pic>
        <p:nvPicPr>
          <p:cNvPr id="303" name="object 30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7241475"/>
            <a:ext cx="59902" cy="80468"/>
          </a:xfrm>
          <a:prstGeom prst="rect">
            <a:avLst/>
          </a:prstGeom>
        </p:spPr>
      </p:pic>
      <p:pic>
        <p:nvPicPr>
          <p:cNvPr id="304" name="object 30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7402166"/>
            <a:ext cx="59902" cy="80468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7562857"/>
            <a:ext cx="59902" cy="80468"/>
          </a:xfrm>
          <a:prstGeom prst="rect">
            <a:avLst/>
          </a:prstGeom>
        </p:spPr>
      </p:pic>
      <p:pic>
        <p:nvPicPr>
          <p:cNvPr id="306" name="object 30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7723548"/>
            <a:ext cx="59902" cy="80468"/>
          </a:xfrm>
          <a:prstGeom prst="rect">
            <a:avLst/>
          </a:prstGeom>
        </p:spPr>
      </p:pic>
      <p:pic>
        <p:nvPicPr>
          <p:cNvPr id="307" name="object 30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40247" y="7255255"/>
            <a:ext cx="80345" cy="66565"/>
          </a:xfrm>
          <a:prstGeom prst="rect">
            <a:avLst/>
          </a:prstGeom>
        </p:spPr>
      </p:pic>
      <p:pic>
        <p:nvPicPr>
          <p:cNvPr id="308" name="object 30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7402166"/>
            <a:ext cx="80468" cy="80468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7562857"/>
            <a:ext cx="80468" cy="80468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25" y="7723548"/>
            <a:ext cx="80468" cy="80468"/>
          </a:xfrm>
          <a:prstGeom prst="rect">
            <a:avLst/>
          </a:prstGeom>
        </p:spPr>
      </p:pic>
      <p:pic>
        <p:nvPicPr>
          <p:cNvPr id="311" name="object 31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01554" y="7286385"/>
            <a:ext cx="72840" cy="35435"/>
          </a:xfrm>
          <a:prstGeom prst="rect">
            <a:avLst/>
          </a:prstGeom>
        </p:spPr>
      </p:pic>
      <p:pic>
        <p:nvPicPr>
          <p:cNvPr id="312" name="object 3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7402166"/>
            <a:ext cx="80468" cy="80468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7562857"/>
            <a:ext cx="80468" cy="80468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39" y="7723548"/>
            <a:ext cx="80468" cy="80468"/>
          </a:xfrm>
          <a:prstGeom prst="rect">
            <a:avLst/>
          </a:prstGeom>
        </p:spPr>
      </p:pic>
      <p:pic>
        <p:nvPicPr>
          <p:cNvPr id="315" name="object 3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7402166"/>
            <a:ext cx="80469" cy="80468"/>
          </a:xfrm>
          <a:prstGeom prst="rect">
            <a:avLst/>
          </a:prstGeom>
        </p:spPr>
      </p:pic>
      <p:pic>
        <p:nvPicPr>
          <p:cNvPr id="316" name="object 3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7562857"/>
            <a:ext cx="80469" cy="80468"/>
          </a:xfrm>
          <a:prstGeom prst="rect">
            <a:avLst/>
          </a:prstGeom>
        </p:spPr>
      </p:pic>
      <p:pic>
        <p:nvPicPr>
          <p:cNvPr id="317" name="object 3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158" y="7723671"/>
            <a:ext cx="80469" cy="80468"/>
          </a:xfrm>
          <a:prstGeom prst="rect">
            <a:avLst/>
          </a:prstGeom>
        </p:spPr>
      </p:pic>
      <p:pic>
        <p:nvPicPr>
          <p:cNvPr id="318" name="object 3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7402166"/>
            <a:ext cx="80469" cy="80468"/>
          </a:xfrm>
          <a:prstGeom prst="rect">
            <a:avLst/>
          </a:prstGeom>
        </p:spPr>
      </p:pic>
      <p:pic>
        <p:nvPicPr>
          <p:cNvPr id="319" name="object 3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7562857"/>
            <a:ext cx="80469" cy="80468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972" y="7723548"/>
            <a:ext cx="80468" cy="80468"/>
          </a:xfrm>
          <a:prstGeom prst="rect">
            <a:avLst/>
          </a:prstGeom>
        </p:spPr>
      </p:pic>
      <p:pic>
        <p:nvPicPr>
          <p:cNvPr id="321" name="object 32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65663" y="7435633"/>
            <a:ext cx="72347" cy="47001"/>
          </a:xfrm>
          <a:prstGeom prst="rect">
            <a:avLst/>
          </a:prstGeom>
        </p:spPr>
      </p:pic>
      <p:pic>
        <p:nvPicPr>
          <p:cNvPr id="322" name="object 3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7562857"/>
            <a:ext cx="80468" cy="80468"/>
          </a:xfrm>
          <a:prstGeom prst="rect">
            <a:avLst/>
          </a:prstGeom>
        </p:spPr>
      </p:pic>
      <p:pic>
        <p:nvPicPr>
          <p:cNvPr id="323" name="object 3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7723671"/>
            <a:ext cx="80468" cy="80468"/>
          </a:xfrm>
          <a:prstGeom prst="rect">
            <a:avLst/>
          </a:prstGeom>
        </p:spPr>
      </p:pic>
      <p:pic>
        <p:nvPicPr>
          <p:cNvPr id="324" name="object 3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7562857"/>
            <a:ext cx="80468" cy="80468"/>
          </a:xfrm>
          <a:prstGeom prst="rect">
            <a:avLst/>
          </a:prstGeom>
        </p:spPr>
      </p:pic>
      <p:pic>
        <p:nvPicPr>
          <p:cNvPr id="325" name="object 3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7723671"/>
            <a:ext cx="80468" cy="80468"/>
          </a:xfrm>
          <a:prstGeom prst="rect">
            <a:avLst/>
          </a:prstGeom>
        </p:spPr>
      </p:pic>
      <p:pic>
        <p:nvPicPr>
          <p:cNvPr id="326" name="object 32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87045" y="7591895"/>
            <a:ext cx="69272" cy="51431"/>
          </a:xfrm>
          <a:prstGeom prst="rect">
            <a:avLst/>
          </a:prstGeom>
        </p:spPr>
      </p:pic>
      <p:pic>
        <p:nvPicPr>
          <p:cNvPr id="327" name="object 3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7723671"/>
            <a:ext cx="80468" cy="80468"/>
          </a:xfrm>
          <a:prstGeom prst="rect">
            <a:avLst/>
          </a:prstGeom>
        </p:spPr>
      </p:pic>
      <p:pic>
        <p:nvPicPr>
          <p:cNvPr id="328" name="object 32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7874642"/>
            <a:ext cx="59902" cy="80468"/>
          </a:xfrm>
          <a:prstGeom prst="rect">
            <a:avLst/>
          </a:prstGeom>
        </p:spPr>
      </p:pic>
      <p:pic>
        <p:nvPicPr>
          <p:cNvPr id="329" name="object 32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035333"/>
            <a:ext cx="59902" cy="80468"/>
          </a:xfrm>
          <a:prstGeom prst="rect">
            <a:avLst/>
          </a:prstGeom>
        </p:spPr>
      </p:pic>
      <p:pic>
        <p:nvPicPr>
          <p:cNvPr id="330" name="object 33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8196025"/>
            <a:ext cx="59902" cy="80468"/>
          </a:xfrm>
          <a:prstGeom prst="rect">
            <a:avLst/>
          </a:prstGeom>
        </p:spPr>
      </p:pic>
      <p:pic>
        <p:nvPicPr>
          <p:cNvPr id="331" name="object 33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0" y="8356716"/>
            <a:ext cx="59902" cy="80468"/>
          </a:xfrm>
          <a:prstGeom prst="rect">
            <a:avLst/>
          </a:prstGeom>
        </p:spPr>
      </p:pic>
      <p:pic>
        <p:nvPicPr>
          <p:cNvPr id="332" name="object 33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517530"/>
            <a:ext cx="59902" cy="80468"/>
          </a:xfrm>
          <a:prstGeom prst="rect">
            <a:avLst/>
          </a:prstGeom>
        </p:spPr>
      </p:pic>
      <p:pic>
        <p:nvPicPr>
          <p:cNvPr id="333" name="object 3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7874642"/>
            <a:ext cx="80468" cy="80468"/>
          </a:xfrm>
          <a:prstGeom prst="rect">
            <a:avLst/>
          </a:prstGeom>
        </p:spPr>
      </p:pic>
      <p:pic>
        <p:nvPicPr>
          <p:cNvPr id="334" name="object 3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035333"/>
            <a:ext cx="80468" cy="80468"/>
          </a:xfrm>
          <a:prstGeom prst="rect">
            <a:avLst/>
          </a:prstGeom>
        </p:spPr>
      </p:pic>
      <p:pic>
        <p:nvPicPr>
          <p:cNvPr id="335" name="object 3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25" y="8196025"/>
            <a:ext cx="80468" cy="80468"/>
          </a:xfrm>
          <a:prstGeom prst="rect">
            <a:avLst/>
          </a:prstGeom>
        </p:spPr>
      </p:pic>
      <p:pic>
        <p:nvPicPr>
          <p:cNvPr id="336" name="object 3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0125" y="8356716"/>
            <a:ext cx="80468" cy="80468"/>
          </a:xfrm>
          <a:prstGeom prst="rect">
            <a:avLst/>
          </a:prstGeom>
        </p:spPr>
      </p:pic>
      <p:pic>
        <p:nvPicPr>
          <p:cNvPr id="337" name="object 3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517530"/>
            <a:ext cx="80468" cy="80468"/>
          </a:xfrm>
          <a:prstGeom prst="rect">
            <a:avLst/>
          </a:prstGeom>
        </p:spPr>
      </p:pic>
      <p:pic>
        <p:nvPicPr>
          <p:cNvPr id="338" name="object 3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7874642"/>
            <a:ext cx="80468" cy="80468"/>
          </a:xfrm>
          <a:prstGeom prst="rect">
            <a:avLst/>
          </a:prstGeom>
        </p:spPr>
      </p:pic>
      <p:pic>
        <p:nvPicPr>
          <p:cNvPr id="339" name="object 3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035333"/>
            <a:ext cx="80468" cy="80468"/>
          </a:xfrm>
          <a:prstGeom prst="rect">
            <a:avLst/>
          </a:prstGeom>
        </p:spPr>
      </p:pic>
      <p:pic>
        <p:nvPicPr>
          <p:cNvPr id="340" name="object 3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39" y="8196025"/>
            <a:ext cx="80468" cy="80468"/>
          </a:xfrm>
          <a:prstGeom prst="rect">
            <a:avLst/>
          </a:prstGeom>
        </p:spPr>
      </p:pic>
      <p:pic>
        <p:nvPicPr>
          <p:cNvPr id="341" name="object 3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0939" y="8356716"/>
            <a:ext cx="80468" cy="80468"/>
          </a:xfrm>
          <a:prstGeom prst="rect">
            <a:avLst/>
          </a:prstGeom>
        </p:spPr>
      </p:pic>
      <p:pic>
        <p:nvPicPr>
          <p:cNvPr id="342" name="object 3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517530"/>
            <a:ext cx="80468" cy="80468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7874642"/>
            <a:ext cx="80469" cy="80468"/>
          </a:xfrm>
          <a:prstGeom prst="rect">
            <a:avLst/>
          </a:prstGeom>
        </p:spPr>
      </p:pic>
      <p:pic>
        <p:nvPicPr>
          <p:cNvPr id="344" name="object 3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035333"/>
            <a:ext cx="80469" cy="80468"/>
          </a:xfrm>
          <a:prstGeom prst="rect">
            <a:avLst/>
          </a:prstGeom>
        </p:spPr>
      </p:pic>
      <p:pic>
        <p:nvPicPr>
          <p:cNvPr id="345" name="object 3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158" y="8196147"/>
            <a:ext cx="80469" cy="80468"/>
          </a:xfrm>
          <a:prstGeom prst="rect">
            <a:avLst/>
          </a:prstGeom>
        </p:spPr>
      </p:pic>
      <p:pic>
        <p:nvPicPr>
          <p:cNvPr id="346" name="object 3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4158" y="8356839"/>
            <a:ext cx="80469" cy="80468"/>
          </a:xfrm>
          <a:prstGeom prst="rect">
            <a:avLst/>
          </a:prstGeom>
        </p:spPr>
      </p:pic>
      <p:pic>
        <p:nvPicPr>
          <p:cNvPr id="347" name="object 3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517530"/>
            <a:ext cx="80469" cy="80468"/>
          </a:xfrm>
          <a:prstGeom prst="rect">
            <a:avLst/>
          </a:prstGeom>
        </p:spPr>
      </p:pic>
      <p:pic>
        <p:nvPicPr>
          <p:cNvPr id="348" name="object 3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7874642"/>
            <a:ext cx="80469" cy="80468"/>
          </a:xfrm>
          <a:prstGeom prst="rect">
            <a:avLst/>
          </a:prstGeom>
        </p:spPr>
      </p:pic>
      <p:pic>
        <p:nvPicPr>
          <p:cNvPr id="349" name="object 3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035333"/>
            <a:ext cx="80469" cy="80468"/>
          </a:xfrm>
          <a:prstGeom prst="rect">
            <a:avLst/>
          </a:prstGeom>
        </p:spPr>
      </p:pic>
      <p:pic>
        <p:nvPicPr>
          <p:cNvPr id="350" name="object 3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972" y="8196025"/>
            <a:ext cx="80469" cy="80468"/>
          </a:xfrm>
          <a:prstGeom prst="rect">
            <a:avLst/>
          </a:prstGeom>
        </p:spPr>
      </p:pic>
      <p:pic>
        <p:nvPicPr>
          <p:cNvPr id="351" name="object 3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4972" y="8356716"/>
            <a:ext cx="80469" cy="80468"/>
          </a:xfrm>
          <a:prstGeom prst="rect">
            <a:avLst/>
          </a:prstGeom>
        </p:spPr>
      </p:pic>
      <p:pic>
        <p:nvPicPr>
          <p:cNvPr id="352" name="object 3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517530"/>
            <a:ext cx="80469" cy="80468"/>
          </a:xfrm>
          <a:prstGeom prst="rect">
            <a:avLst/>
          </a:prstGeom>
        </p:spPr>
      </p:pic>
      <p:pic>
        <p:nvPicPr>
          <p:cNvPr id="353" name="object 3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7874642"/>
            <a:ext cx="80468" cy="80468"/>
          </a:xfrm>
          <a:prstGeom prst="rect">
            <a:avLst/>
          </a:prstGeom>
        </p:spPr>
      </p:pic>
      <p:pic>
        <p:nvPicPr>
          <p:cNvPr id="354" name="object 3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035333"/>
            <a:ext cx="80468" cy="80468"/>
          </a:xfrm>
          <a:prstGeom prst="rect">
            <a:avLst/>
          </a:prstGeom>
        </p:spPr>
      </p:pic>
      <p:pic>
        <p:nvPicPr>
          <p:cNvPr id="355" name="object 3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8196147"/>
            <a:ext cx="80468" cy="80468"/>
          </a:xfrm>
          <a:prstGeom prst="rect">
            <a:avLst/>
          </a:prstGeom>
        </p:spPr>
      </p:pic>
      <p:pic>
        <p:nvPicPr>
          <p:cNvPr id="356" name="object 35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5663" y="8356839"/>
            <a:ext cx="80468" cy="80468"/>
          </a:xfrm>
          <a:prstGeom prst="rect">
            <a:avLst/>
          </a:prstGeom>
        </p:spPr>
      </p:pic>
      <p:pic>
        <p:nvPicPr>
          <p:cNvPr id="357" name="object 3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517530"/>
            <a:ext cx="80468" cy="80468"/>
          </a:xfrm>
          <a:prstGeom prst="rect">
            <a:avLst/>
          </a:prstGeom>
        </p:spPr>
      </p:pic>
      <p:pic>
        <p:nvPicPr>
          <p:cNvPr id="358" name="object 3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7874765"/>
            <a:ext cx="80468" cy="80468"/>
          </a:xfrm>
          <a:prstGeom prst="rect">
            <a:avLst/>
          </a:prstGeom>
        </p:spPr>
      </p:pic>
      <p:pic>
        <p:nvPicPr>
          <p:cNvPr id="359" name="object 35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035456"/>
            <a:ext cx="80468" cy="80468"/>
          </a:xfrm>
          <a:prstGeom prst="rect">
            <a:avLst/>
          </a:prstGeom>
        </p:spPr>
      </p:pic>
      <p:pic>
        <p:nvPicPr>
          <p:cNvPr id="360" name="object 36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8196147"/>
            <a:ext cx="80468" cy="80468"/>
          </a:xfrm>
          <a:prstGeom prst="rect">
            <a:avLst/>
          </a:prstGeom>
        </p:spPr>
      </p:pic>
      <p:pic>
        <p:nvPicPr>
          <p:cNvPr id="361" name="object 3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6355" y="8356839"/>
            <a:ext cx="80468" cy="80468"/>
          </a:xfrm>
          <a:prstGeom prst="rect">
            <a:avLst/>
          </a:prstGeom>
        </p:spPr>
      </p:pic>
      <p:pic>
        <p:nvPicPr>
          <p:cNvPr id="362" name="object 3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517652"/>
            <a:ext cx="80468" cy="80468"/>
          </a:xfrm>
          <a:prstGeom prst="rect">
            <a:avLst/>
          </a:prstGeom>
        </p:spPr>
      </p:pic>
      <p:pic>
        <p:nvPicPr>
          <p:cNvPr id="363" name="object 3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7874765"/>
            <a:ext cx="80468" cy="80468"/>
          </a:xfrm>
          <a:prstGeom prst="rect">
            <a:avLst/>
          </a:prstGeom>
        </p:spPr>
      </p:pic>
      <p:pic>
        <p:nvPicPr>
          <p:cNvPr id="364" name="object 36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035456"/>
            <a:ext cx="80468" cy="80468"/>
          </a:xfrm>
          <a:prstGeom prst="rect">
            <a:avLst/>
          </a:prstGeom>
        </p:spPr>
      </p:pic>
      <p:pic>
        <p:nvPicPr>
          <p:cNvPr id="365" name="object 3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8196147"/>
            <a:ext cx="80468" cy="80468"/>
          </a:xfrm>
          <a:prstGeom prst="rect">
            <a:avLst/>
          </a:prstGeom>
        </p:spPr>
      </p:pic>
      <p:pic>
        <p:nvPicPr>
          <p:cNvPr id="366" name="object 36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87046" y="8356839"/>
            <a:ext cx="80468" cy="80468"/>
          </a:xfrm>
          <a:prstGeom prst="rect">
            <a:avLst/>
          </a:prstGeom>
        </p:spPr>
      </p:pic>
      <p:pic>
        <p:nvPicPr>
          <p:cNvPr id="367" name="object 36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517652"/>
            <a:ext cx="80468" cy="80468"/>
          </a:xfrm>
          <a:prstGeom prst="rect">
            <a:avLst/>
          </a:prstGeom>
        </p:spPr>
      </p:pic>
      <p:pic>
        <p:nvPicPr>
          <p:cNvPr id="368" name="object 3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7723671"/>
            <a:ext cx="80468" cy="80468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7874765"/>
            <a:ext cx="80468" cy="80468"/>
          </a:xfrm>
          <a:prstGeom prst="rect">
            <a:avLst/>
          </a:prstGeom>
        </p:spPr>
      </p:pic>
      <p:pic>
        <p:nvPicPr>
          <p:cNvPr id="370" name="object 3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035456"/>
            <a:ext cx="80468" cy="80468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8196147"/>
            <a:ext cx="80468" cy="80468"/>
          </a:xfrm>
          <a:prstGeom prst="rect">
            <a:avLst/>
          </a:prstGeom>
        </p:spPr>
      </p:pic>
      <p:pic>
        <p:nvPicPr>
          <p:cNvPr id="372" name="object 37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47860" y="8356839"/>
            <a:ext cx="80468" cy="80468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517652"/>
            <a:ext cx="80468" cy="80468"/>
          </a:xfrm>
          <a:prstGeom prst="rect">
            <a:avLst/>
          </a:prstGeom>
        </p:spPr>
      </p:pic>
      <p:pic>
        <p:nvPicPr>
          <p:cNvPr id="374" name="object 37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7874765"/>
            <a:ext cx="80468" cy="80468"/>
          </a:xfrm>
          <a:prstGeom prst="rect">
            <a:avLst/>
          </a:prstGeom>
        </p:spPr>
      </p:pic>
      <p:pic>
        <p:nvPicPr>
          <p:cNvPr id="375" name="object 3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035456"/>
            <a:ext cx="80468" cy="80468"/>
          </a:xfrm>
          <a:prstGeom prst="rect">
            <a:avLst/>
          </a:prstGeom>
        </p:spPr>
      </p:pic>
      <p:pic>
        <p:nvPicPr>
          <p:cNvPr id="376" name="object 3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8196147"/>
            <a:ext cx="80468" cy="80468"/>
          </a:xfrm>
          <a:prstGeom prst="rect">
            <a:avLst/>
          </a:prstGeom>
        </p:spPr>
      </p:pic>
      <p:pic>
        <p:nvPicPr>
          <p:cNvPr id="377" name="object 37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08551" y="8356839"/>
            <a:ext cx="80468" cy="80468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517530"/>
            <a:ext cx="80468" cy="80468"/>
          </a:xfrm>
          <a:prstGeom prst="rect">
            <a:avLst/>
          </a:prstGeom>
        </p:spPr>
      </p:pic>
      <p:pic>
        <p:nvPicPr>
          <p:cNvPr id="379" name="object 37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571826" y="7928657"/>
            <a:ext cx="29652" cy="25715"/>
          </a:xfrm>
          <a:prstGeom prst="rect">
            <a:avLst/>
          </a:prstGeom>
        </p:spPr>
      </p:pic>
      <p:pic>
        <p:nvPicPr>
          <p:cNvPr id="380" name="object 3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035456"/>
            <a:ext cx="80469" cy="80468"/>
          </a:xfrm>
          <a:prstGeom prst="rect">
            <a:avLst/>
          </a:prstGeom>
        </p:spPr>
      </p:pic>
      <p:pic>
        <p:nvPicPr>
          <p:cNvPr id="381" name="object 38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8196147"/>
            <a:ext cx="80469" cy="80468"/>
          </a:xfrm>
          <a:prstGeom prst="rect">
            <a:avLst/>
          </a:prstGeom>
        </p:spPr>
      </p:pic>
      <p:pic>
        <p:nvPicPr>
          <p:cNvPr id="382" name="object 38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69242" y="8356839"/>
            <a:ext cx="80469" cy="80468"/>
          </a:xfrm>
          <a:prstGeom prst="rect">
            <a:avLst/>
          </a:prstGeom>
        </p:spPr>
      </p:pic>
      <p:pic>
        <p:nvPicPr>
          <p:cNvPr id="383" name="object 3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517530"/>
            <a:ext cx="80469" cy="80468"/>
          </a:xfrm>
          <a:prstGeom prst="rect">
            <a:avLst/>
          </a:prstGeom>
        </p:spPr>
      </p:pic>
      <p:pic>
        <p:nvPicPr>
          <p:cNvPr id="384" name="object 38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730056" y="8073968"/>
            <a:ext cx="41587" cy="41833"/>
          </a:xfrm>
          <a:prstGeom prst="rect">
            <a:avLst/>
          </a:prstGeom>
        </p:spPr>
      </p:pic>
      <p:pic>
        <p:nvPicPr>
          <p:cNvPr id="385" name="object 38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8196147"/>
            <a:ext cx="80468" cy="80468"/>
          </a:xfrm>
          <a:prstGeom prst="rect">
            <a:avLst/>
          </a:prstGeom>
        </p:spPr>
      </p:pic>
      <p:pic>
        <p:nvPicPr>
          <p:cNvPr id="386" name="object 38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30056" y="8356839"/>
            <a:ext cx="80468" cy="80468"/>
          </a:xfrm>
          <a:prstGeom prst="rect">
            <a:avLst/>
          </a:prstGeom>
        </p:spPr>
      </p:pic>
      <p:pic>
        <p:nvPicPr>
          <p:cNvPr id="387" name="object 3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8517530"/>
            <a:ext cx="80468" cy="80468"/>
          </a:xfrm>
          <a:prstGeom prst="rect">
            <a:avLst/>
          </a:prstGeom>
        </p:spPr>
      </p:pic>
      <p:pic>
        <p:nvPicPr>
          <p:cNvPr id="388" name="object 38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892224" y="8246225"/>
            <a:ext cx="23008" cy="27068"/>
          </a:xfrm>
          <a:prstGeom prst="rect">
            <a:avLst/>
          </a:prstGeom>
        </p:spPr>
      </p:pic>
      <p:pic>
        <p:nvPicPr>
          <p:cNvPr id="389" name="object 38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0747" y="8356839"/>
            <a:ext cx="80469" cy="80468"/>
          </a:xfrm>
          <a:prstGeom prst="rect">
            <a:avLst/>
          </a:prstGeom>
        </p:spPr>
      </p:pic>
      <p:pic>
        <p:nvPicPr>
          <p:cNvPr id="390" name="object 39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8517530"/>
            <a:ext cx="80469" cy="80468"/>
          </a:xfrm>
          <a:prstGeom prst="rect">
            <a:avLst/>
          </a:prstGeom>
        </p:spPr>
      </p:pic>
      <p:pic>
        <p:nvPicPr>
          <p:cNvPr id="391" name="object 3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8517652"/>
            <a:ext cx="80468" cy="80468"/>
          </a:xfrm>
          <a:prstGeom prst="rect">
            <a:avLst/>
          </a:prstGeom>
        </p:spPr>
      </p:pic>
      <p:pic>
        <p:nvPicPr>
          <p:cNvPr id="392" name="object 39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660749"/>
            <a:ext cx="59902" cy="80468"/>
          </a:xfrm>
          <a:prstGeom prst="rect">
            <a:avLst/>
          </a:prstGeom>
        </p:spPr>
      </p:pic>
      <p:pic>
        <p:nvPicPr>
          <p:cNvPr id="393" name="object 39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821440"/>
            <a:ext cx="59902" cy="80468"/>
          </a:xfrm>
          <a:prstGeom prst="rect">
            <a:avLst/>
          </a:prstGeom>
        </p:spPr>
      </p:pic>
      <p:pic>
        <p:nvPicPr>
          <p:cNvPr id="394" name="object 39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8982131"/>
            <a:ext cx="59902" cy="80468"/>
          </a:xfrm>
          <a:prstGeom prst="rect">
            <a:avLst/>
          </a:prstGeom>
        </p:spPr>
      </p:pic>
      <p:pic>
        <p:nvPicPr>
          <p:cNvPr id="395" name="object 3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660749"/>
            <a:ext cx="80468" cy="80468"/>
          </a:xfrm>
          <a:prstGeom prst="rect">
            <a:avLst/>
          </a:prstGeom>
        </p:spPr>
      </p:pic>
      <p:pic>
        <p:nvPicPr>
          <p:cNvPr id="396" name="object 3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821440"/>
            <a:ext cx="80468" cy="80468"/>
          </a:xfrm>
          <a:prstGeom prst="rect">
            <a:avLst/>
          </a:prstGeom>
        </p:spPr>
      </p:pic>
      <p:pic>
        <p:nvPicPr>
          <p:cNvPr id="397" name="object 39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25" y="8982131"/>
            <a:ext cx="80468" cy="80468"/>
          </a:xfrm>
          <a:prstGeom prst="rect">
            <a:avLst/>
          </a:prstGeom>
        </p:spPr>
      </p:pic>
      <p:pic>
        <p:nvPicPr>
          <p:cNvPr id="398" name="object 39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43078" y="9142945"/>
            <a:ext cx="77515" cy="63489"/>
          </a:xfrm>
          <a:prstGeom prst="rect">
            <a:avLst/>
          </a:prstGeom>
        </p:spPr>
      </p:pic>
      <p:pic>
        <p:nvPicPr>
          <p:cNvPr id="399" name="object 39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660749"/>
            <a:ext cx="80468" cy="80468"/>
          </a:xfrm>
          <a:prstGeom prst="rect">
            <a:avLst/>
          </a:prstGeom>
        </p:spPr>
      </p:pic>
      <p:pic>
        <p:nvPicPr>
          <p:cNvPr id="400" name="object 4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821440"/>
            <a:ext cx="80468" cy="80468"/>
          </a:xfrm>
          <a:prstGeom prst="rect">
            <a:avLst/>
          </a:prstGeom>
        </p:spPr>
      </p:pic>
      <p:pic>
        <p:nvPicPr>
          <p:cNvPr id="401" name="object 40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39" y="8982131"/>
            <a:ext cx="80468" cy="80468"/>
          </a:xfrm>
          <a:prstGeom prst="rect">
            <a:avLst/>
          </a:prstGeom>
        </p:spPr>
      </p:pic>
      <p:pic>
        <p:nvPicPr>
          <p:cNvPr id="402" name="object 4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9142822"/>
            <a:ext cx="80468" cy="80468"/>
          </a:xfrm>
          <a:prstGeom prst="rect">
            <a:avLst/>
          </a:prstGeom>
        </p:spPr>
      </p:pic>
      <p:pic>
        <p:nvPicPr>
          <p:cNvPr id="403" name="object 4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660749"/>
            <a:ext cx="80469" cy="80468"/>
          </a:xfrm>
          <a:prstGeom prst="rect">
            <a:avLst/>
          </a:prstGeom>
        </p:spPr>
      </p:pic>
      <p:pic>
        <p:nvPicPr>
          <p:cNvPr id="404" name="object 40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821440"/>
            <a:ext cx="80469" cy="80468"/>
          </a:xfrm>
          <a:prstGeom prst="rect">
            <a:avLst/>
          </a:prstGeom>
        </p:spPr>
      </p:pic>
      <p:pic>
        <p:nvPicPr>
          <p:cNvPr id="405" name="object 40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158" y="8982131"/>
            <a:ext cx="80469" cy="80468"/>
          </a:xfrm>
          <a:prstGeom prst="rect">
            <a:avLst/>
          </a:prstGeom>
        </p:spPr>
      </p:pic>
      <p:pic>
        <p:nvPicPr>
          <p:cNvPr id="406" name="object 40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9142823"/>
            <a:ext cx="80469" cy="80468"/>
          </a:xfrm>
          <a:prstGeom prst="rect">
            <a:avLst/>
          </a:prstGeom>
        </p:spPr>
      </p:pic>
      <p:pic>
        <p:nvPicPr>
          <p:cNvPr id="407" name="object 4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9303636"/>
            <a:ext cx="80469" cy="80468"/>
          </a:xfrm>
          <a:prstGeom prst="rect">
            <a:avLst/>
          </a:prstGeom>
        </p:spPr>
      </p:pic>
      <p:pic>
        <p:nvPicPr>
          <p:cNvPr id="408" name="object 40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660749"/>
            <a:ext cx="80469" cy="80468"/>
          </a:xfrm>
          <a:prstGeom prst="rect">
            <a:avLst/>
          </a:prstGeom>
        </p:spPr>
      </p:pic>
      <p:pic>
        <p:nvPicPr>
          <p:cNvPr id="409" name="object 4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821440"/>
            <a:ext cx="80469" cy="80468"/>
          </a:xfrm>
          <a:prstGeom prst="rect">
            <a:avLst/>
          </a:prstGeom>
        </p:spPr>
      </p:pic>
      <p:pic>
        <p:nvPicPr>
          <p:cNvPr id="410" name="object 4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9142823"/>
            <a:ext cx="80469" cy="80468"/>
          </a:xfrm>
          <a:prstGeom prst="rect">
            <a:avLst/>
          </a:prstGeom>
        </p:spPr>
      </p:pic>
      <p:pic>
        <p:nvPicPr>
          <p:cNvPr id="411" name="object 4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972" y="8982131"/>
            <a:ext cx="80468" cy="80468"/>
          </a:xfrm>
          <a:prstGeom prst="rect">
            <a:avLst/>
          </a:prstGeom>
        </p:spPr>
      </p:pic>
      <p:pic>
        <p:nvPicPr>
          <p:cNvPr id="412" name="object 4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660749"/>
            <a:ext cx="80468" cy="80468"/>
          </a:xfrm>
          <a:prstGeom prst="rect">
            <a:avLst/>
          </a:prstGeom>
        </p:spPr>
      </p:pic>
      <p:pic>
        <p:nvPicPr>
          <p:cNvPr id="413" name="object 4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9303636"/>
            <a:ext cx="80469" cy="80468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821440"/>
            <a:ext cx="80468" cy="80468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9142945"/>
            <a:ext cx="80468" cy="80468"/>
          </a:xfrm>
          <a:prstGeom prst="rect">
            <a:avLst/>
          </a:prstGeom>
        </p:spPr>
      </p:pic>
      <p:pic>
        <p:nvPicPr>
          <p:cNvPr id="416" name="object 4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8982254"/>
            <a:ext cx="80468" cy="80468"/>
          </a:xfrm>
          <a:prstGeom prst="rect">
            <a:avLst/>
          </a:prstGeom>
        </p:spPr>
      </p:pic>
      <p:pic>
        <p:nvPicPr>
          <p:cNvPr id="417" name="object 4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4" y="9303760"/>
            <a:ext cx="80468" cy="80468"/>
          </a:xfrm>
          <a:prstGeom prst="rect">
            <a:avLst/>
          </a:prstGeom>
        </p:spPr>
      </p:pic>
      <p:pic>
        <p:nvPicPr>
          <p:cNvPr id="418" name="object 4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821563"/>
            <a:ext cx="80468" cy="80468"/>
          </a:xfrm>
          <a:prstGeom prst="rect">
            <a:avLst/>
          </a:prstGeom>
        </p:spPr>
      </p:pic>
      <p:pic>
        <p:nvPicPr>
          <p:cNvPr id="419" name="object 4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660872"/>
            <a:ext cx="80468" cy="80468"/>
          </a:xfrm>
          <a:prstGeom prst="rect">
            <a:avLst/>
          </a:prstGeom>
        </p:spPr>
      </p:pic>
      <p:pic>
        <p:nvPicPr>
          <p:cNvPr id="420" name="object 4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8982254"/>
            <a:ext cx="80468" cy="80468"/>
          </a:xfrm>
          <a:prstGeom prst="rect">
            <a:avLst/>
          </a:prstGeom>
        </p:spPr>
      </p:pic>
      <p:pic>
        <p:nvPicPr>
          <p:cNvPr id="421" name="object 4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142945"/>
            <a:ext cx="80468" cy="80468"/>
          </a:xfrm>
          <a:prstGeom prst="rect">
            <a:avLst/>
          </a:prstGeom>
        </p:spPr>
      </p:pic>
      <p:pic>
        <p:nvPicPr>
          <p:cNvPr id="422" name="object 4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303637"/>
            <a:ext cx="80468" cy="80468"/>
          </a:xfrm>
          <a:prstGeom prst="rect">
            <a:avLst/>
          </a:prstGeom>
        </p:spPr>
      </p:pic>
      <p:pic>
        <p:nvPicPr>
          <p:cNvPr id="423" name="object 4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660872"/>
            <a:ext cx="80468" cy="80468"/>
          </a:xfrm>
          <a:prstGeom prst="rect">
            <a:avLst/>
          </a:prstGeom>
        </p:spPr>
      </p:pic>
      <p:pic>
        <p:nvPicPr>
          <p:cNvPr id="424" name="object 4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821563"/>
            <a:ext cx="80468" cy="80468"/>
          </a:xfrm>
          <a:prstGeom prst="rect">
            <a:avLst/>
          </a:prstGeom>
        </p:spPr>
      </p:pic>
      <p:pic>
        <p:nvPicPr>
          <p:cNvPr id="425" name="object 4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8982254"/>
            <a:ext cx="80468" cy="80468"/>
          </a:xfrm>
          <a:prstGeom prst="rect">
            <a:avLst/>
          </a:prstGeom>
        </p:spPr>
      </p:pic>
      <p:pic>
        <p:nvPicPr>
          <p:cNvPr id="426" name="object 4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142945"/>
            <a:ext cx="80468" cy="80468"/>
          </a:xfrm>
          <a:prstGeom prst="rect">
            <a:avLst/>
          </a:prstGeom>
        </p:spPr>
      </p:pic>
      <p:pic>
        <p:nvPicPr>
          <p:cNvPr id="427" name="object 4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303637"/>
            <a:ext cx="80468" cy="80468"/>
          </a:xfrm>
          <a:prstGeom prst="rect">
            <a:avLst/>
          </a:prstGeom>
        </p:spPr>
      </p:pic>
      <p:pic>
        <p:nvPicPr>
          <p:cNvPr id="428" name="object 4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9454730"/>
            <a:ext cx="80469" cy="80468"/>
          </a:xfrm>
          <a:prstGeom prst="rect">
            <a:avLst/>
          </a:prstGeom>
        </p:spPr>
      </p:pic>
      <p:pic>
        <p:nvPicPr>
          <p:cNvPr id="429" name="object 42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27612" y="9615422"/>
            <a:ext cx="57706" cy="74193"/>
          </a:xfrm>
          <a:prstGeom prst="rect">
            <a:avLst/>
          </a:prstGeom>
        </p:spPr>
      </p:pic>
      <p:pic>
        <p:nvPicPr>
          <p:cNvPr id="430" name="object 4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9454730"/>
            <a:ext cx="80468" cy="80468"/>
          </a:xfrm>
          <a:prstGeom prst="rect">
            <a:avLst/>
          </a:prstGeom>
        </p:spPr>
      </p:pic>
      <p:pic>
        <p:nvPicPr>
          <p:cNvPr id="431" name="object 4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9615422"/>
            <a:ext cx="80468" cy="80468"/>
          </a:xfrm>
          <a:prstGeom prst="rect">
            <a:avLst/>
          </a:prstGeom>
        </p:spPr>
      </p:pic>
      <p:pic>
        <p:nvPicPr>
          <p:cNvPr id="432" name="object 4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9776113"/>
            <a:ext cx="80468" cy="80468"/>
          </a:xfrm>
          <a:prstGeom prst="rect">
            <a:avLst/>
          </a:prstGeom>
        </p:spPr>
      </p:pic>
      <p:pic>
        <p:nvPicPr>
          <p:cNvPr id="433" name="object 43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66033" y="9936927"/>
            <a:ext cx="80099" cy="80222"/>
          </a:xfrm>
          <a:prstGeom prst="rect">
            <a:avLst/>
          </a:prstGeom>
        </p:spPr>
      </p:pic>
      <p:pic>
        <p:nvPicPr>
          <p:cNvPr id="434" name="object 43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85965" y="10097618"/>
            <a:ext cx="60166" cy="80468"/>
          </a:xfrm>
          <a:prstGeom prst="rect">
            <a:avLst/>
          </a:prstGeom>
        </p:spPr>
      </p:pic>
      <p:pic>
        <p:nvPicPr>
          <p:cNvPr id="435" name="object 4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9615422"/>
            <a:ext cx="80468" cy="80468"/>
          </a:xfrm>
          <a:prstGeom prst="rect">
            <a:avLst/>
          </a:prstGeom>
        </p:spPr>
      </p:pic>
      <p:pic>
        <p:nvPicPr>
          <p:cNvPr id="436" name="object 4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454731"/>
            <a:ext cx="80468" cy="80468"/>
          </a:xfrm>
          <a:prstGeom prst="rect">
            <a:avLst/>
          </a:prstGeom>
        </p:spPr>
      </p:pic>
      <p:pic>
        <p:nvPicPr>
          <p:cNvPr id="437" name="object 4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776113"/>
            <a:ext cx="80468" cy="80468"/>
          </a:xfrm>
          <a:prstGeom prst="rect">
            <a:avLst/>
          </a:prstGeom>
        </p:spPr>
      </p:pic>
      <p:pic>
        <p:nvPicPr>
          <p:cNvPr id="438" name="object 4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936804"/>
            <a:ext cx="80468" cy="80468"/>
          </a:xfrm>
          <a:prstGeom prst="rect">
            <a:avLst/>
          </a:prstGeom>
        </p:spPr>
      </p:pic>
      <p:pic>
        <p:nvPicPr>
          <p:cNvPr id="439" name="object 4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454731"/>
            <a:ext cx="80468" cy="80468"/>
          </a:xfrm>
          <a:prstGeom prst="rect">
            <a:avLst/>
          </a:prstGeom>
        </p:spPr>
      </p:pic>
      <p:pic>
        <p:nvPicPr>
          <p:cNvPr id="440" name="object 4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10097618"/>
            <a:ext cx="80468" cy="80468"/>
          </a:xfrm>
          <a:prstGeom prst="rect">
            <a:avLst/>
          </a:prstGeom>
        </p:spPr>
      </p:pic>
      <p:pic>
        <p:nvPicPr>
          <p:cNvPr id="441" name="object 4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776113"/>
            <a:ext cx="80468" cy="80468"/>
          </a:xfrm>
          <a:prstGeom prst="rect">
            <a:avLst/>
          </a:prstGeom>
        </p:spPr>
      </p:pic>
      <p:pic>
        <p:nvPicPr>
          <p:cNvPr id="442" name="object 4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9615422"/>
            <a:ext cx="80468" cy="80468"/>
          </a:xfrm>
          <a:prstGeom prst="rect">
            <a:avLst/>
          </a:prstGeom>
        </p:spPr>
      </p:pic>
      <p:pic>
        <p:nvPicPr>
          <p:cNvPr id="443" name="object 4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936804"/>
            <a:ext cx="80468" cy="80468"/>
          </a:xfrm>
          <a:prstGeom prst="rect">
            <a:avLst/>
          </a:prstGeom>
        </p:spPr>
      </p:pic>
      <p:pic>
        <p:nvPicPr>
          <p:cNvPr id="444" name="object 4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10097618"/>
            <a:ext cx="80468" cy="80468"/>
          </a:xfrm>
          <a:prstGeom prst="rect">
            <a:avLst/>
          </a:prstGeom>
        </p:spPr>
      </p:pic>
      <p:pic>
        <p:nvPicPr>
          <p:cNvPr id="445" name="object 4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660872"/>
            <a:ext cx="80468" cy="80468"/>
          </a:xfrm>
          <a:prstGeom prst="rect">
            <a:avLst/>
          </a:prstGeom>
        </p:spPr>
      </p:pic>
      <p:pic>
        <p:nvPicPr>
          <p:cNvPr id="446" name="object 4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821563"/>
            <a:ext cx="80468" cy="80468"/>
          </a:xfrm>
          <a:prstGeom prst="rect">
            <a:avLst/>
          </a:prstGeom>
        </p:spPr>
      </p:pic>
      <p:pic>
        <p:nvPicPr>
          <p:cNvPr id="447" name="object 4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8982254"/>
            <a:ext cx="80468" cy="80468"/>
          </a:xfrm>
          <a:prstGeom prst="rect">
            <a:avLst/>
          </a:prstGeom>
        </p:spPr>
      </p:pic>
      <p:pic>
        <p:nvPicPr>
          <p:cNvPr id="448" name="object 4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142945"/>
            <a:ext cx="80468" cy="80468"/>
          </a:xfrm>
          <a:prstGeom prst="rect">
            <a:avLst/>
          </a:prstGeom>
        </p:spPr>
      </p:pic>
      <p:pic>
        <p:nvPicPr>
          <p:cNvPr id="449" name="object 4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303760"/>
            <a:ext cx="80468" cy="80468"/>
          </a:xfrm>
          <a:prstGeom prst="rect">
            <a:avLst/>
          </a:prstGeom>
        </p:spPr>
      </p:pic>
      <p:pic>
        <p:nvPicPr>
          <p:cNvPr id="450" name="object 4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660872"/>
            <a:ext cx="80468" cy="80468"/>
          </a:xfrm>
          <a:prstGeom prst="rect">
            <a:avLst/>
          </a:prstGeom>
        </p:spPr>
      </p:pic>
      <p:pic>
        <p:nvPicPr>
          <p:cNvPr id="451" name="object 4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821563"/>
            <a:ext cx="80468" cy="80468"/>
          </a:xfrm>
          <a:prstGeom prst="rect">
            <a:avLst/>
          </a:prstGeom>
        </p:spPr>
      </p:pic>
      <p:pic>
        <p:nvPicPr>
          <p:cNvPr id="452" name="object 4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8982254"/>
            <a:ext cx="80468" cy="80468"/>
          </a:xfrm>
          <a:prstGeom prst="rect">
            <a:avLst/>
          </a:prstGeom>
        </p:spPr>
      </p:pic>
      <p:pic>
        <p:nvPicPr>
          <p:cNvPr id="453" name="object 4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142945"/>
            <a:ext cx="80468" cy="80468"/>
          </a:xfrm>
          <a:prstGeom prst="rect">
            <a:avLst/>
          </a:prstGeom>
        </p:spPr>
      </p:pic>
      <p:pic>
        <p:nvPicPr>
          <p:cNvPr id="454" name="object 4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303637"/>
            <a:ext cx="80468" cy="80468"/>
          </a:xfrm>
          <a:prstGeom prst="rect">
            <a:avLst/>
          </a:prstGeom>
        </p:spPr>
      </p:pic>
      <p:pic>
        <p:nvPicPr>
          <p:cNvPr id="455" name="object 4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660872"/>
            <a:ext cx="80469" cy="80468"/>
          </a:xfrm>
          <a:prstGeom prst="rect">
            <a:avLst/>
          </a:prstGeom>
        </p:spPr>
      </p:pic>
      <p:pic>
        <p:nvPicPr>
          <p:cNvPr id="456" name="object 4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821563"/>
            <a:ext cx="80469" cy="80468"/>
          </a:xfrm>
          <a:prstGeom prst="rect">
            <a:avLst/>
          </a:prstGeom>
        </p:spPr>
      </p:pic>
      <p:pic>
        <p:nvPicPr>
          <p:cNvPr id="457" name="object 4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142945"/>
            <a:ext cx="80469" cy="80468"/>
          </a:xfrm>
          <a:prstGeom prst="rect">
            <a:avLst/>
          </a:prstGeom>
        </p:spPr>
      </p:pic>
      <p:pic>
        <p:nvPicPr>
          <p:cNvPr id="458" name="object 4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8982254"/>
            <a:ext cx="80469" cy="80468"/>
          </a:xfrm>
          <a:prstGeom prst="rect">
            <a:avLst/>
          </a:prstGeom>
        </p:spPr>
      </p:pic>
      <p:pic>
        <p:nvPicPr>
          <p:cNvPr id="459" name="object 4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303636"/>
            <a:ext cx="80469" cy="80468"/>
          </a:xfrm>
          <a:prstGeom prst="rect">
            <a:avLst/>
          </a:prstGeom>
        </p:spPr>
      </p:pic>
      <p:pic>
        <p:nvPicPr>
          <p:cNvPr id="460" name="object 4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8821440"/>
            <a:ext cx="80468" cy="80468"/>
          </a:xfrm>
          <a:prstGeom prst="rect">
            <a:avLst/>
          </a:prstGeom>
        </p:spPr>
      </p:pic>
      <p:pic>
        <p:nvPicPr>
          <p:cNvPr id="461" name="object 4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8660872"/>
            <a:ext cx="80468" cy="80468"/>
          </a:xfrm>
          <a:prstGeom prst="rect">
            <a:avLst/>
          </a:prstGeom>
        </p:spPr>
      </p:pic>
      <p:pic>
        <p:nvPicPr>
          <p:cNvPr id="462" name="object 46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8982254"/>
            <a:ext cx="80468" cy="80468"/>
          </a:xfrm>
          <a:prstGeom prst="rect">
            <a:avLst/>
          </a:prstGeom>
        </p:spPr>
      </p:pic>
      <p:pic>
        <p:nvPicPr>
          <p:cNvPr id="463" name="object 4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142945"/>
            <a:ext cx="80468" cy="80468"/>
          </a:xfrm>
          <a:prstGeom prst="rect">
            <a:avLst/>
          </a:prstGeom>
        </p:spPr>
      </p:pic>
      <p:pic>
        <p:nvPicPr>
          <p:cNvPr id="464" name="object 4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303636"/>
            <a:ext cx="80468" cy="80468"/>
          </a:xfrm>
          <a:prstGeom prst="rect">
            <a:avLst/>
          </a:prstGeom>
        </p:spPr>
      </p:pic>
      <p:pic>
        <p:nvPicPr>
          <p:cNvPr id="465" name="object 46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8660872"/>
            <a:ext cx="80469" cy="80468"/>
          </a:xfrm>
          <a:prstGeom prst="rect">
            <a:avLst/>
          </a:prstGeom>
        </p:spPr>
      </p:pic>
      <p:pic>
        <p:nvPicPr>
          <p:cNvPr id="466" name="object 4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8821440"/>
            <a:ext cx="80469" cy="80468"/>
          </a:xfrm>
          <a:prstGeom prst="rect">
            <a:avLst/>
          </a:prstGeom>
        </p:spPr>
      </p:pic>
      <p:pic>
        <p:nvPicPr>
          <p:cNvPr id="467" name="object 4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0747" y="8982254"/>
            <a:ext cx="80469" cy="80468"/>
          </a:xfrm>
          <a:prstGeom prst="rect">
            <a:avLst/>
          </a:prstGeom>
        </p:spPr>
      </p:pic>
      <p:pic>
        <p:nvPicPr>
          <p:cNvPr id="468" name="object 46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303636"/>
            <a:ext cx="80469" cy="80468"/>
          </a:xfrm>
          <a:prstGeom prst="rect">
            <a:avLst/>
          </a:prstGeom>
        </p:spPr>
      </p:pic>
      <p:pic>
        <p:nvPicPr>
          <p:cNvPr id="469" name="object 4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142945"/>
            <a:ext cx="80469" cy="80468"/>
          </a:xfrm>
          <a:prstGeom prst="rect">
            <a:avLst/>
          </a:prstGeom>
        </p:spPr>
      </p:pic>
      <p:pic>
        <p:nvPicPr>
          <p:cNvPr id="470" name="object 47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8660872"/>
            <a:ext cx="80468" cy="80468"/>
          </a:xfrm>
          <a:prstGeom prst="rect">
            <a:avLst/>
          </a:prstGeom>
        </p:spPr>
      </p:pic>
      <p:pic>
        <p:nvPicPr>
          <p:cNvPr id="471" name="object 4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8821563"/>
            <a:ext cx="80468" cy="80468"/>
          </a:xfrm>
          <a:prstGeom prst="rect">
            <a:avLst/>
          </a:prstGeom>
        </p:spPr>
      </p:pic>
      <p:pic>
        <p:nvPicPr>
          <p:cNvPr id="472" name="object 47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967" y="8982254"/>
            <a:ext cx="80468" cy="80468"/>
          </a:xfrm>
          <a:prstGeom prst="rect">
            <a:avLst/>
          </a:prstGeom>
        </p:spPr>
      </p:pic>
      <p:pic>
        <p:nvPicPr>
          <p:cNvPr id="473" name="object 47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142945"/>
            <a:ext cx="80468" cy="80468"/>
          </a:xfrm>
          <a:prstGeom prst="rect">
            <a:avLst/>
          </a:prstGeom>
        </p:spPr>
      </p:pic>
      <p:pic>
        <p:nvPicPr>
          <p:cNvPr id="474" name="object 47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303637"/>
            <a:ext cx="80468" cy="80468"/>
          </a:xfrm>
          <a:prstGeom prst="rect">
            <a:avLst/>
          </a:prstGeom>
        </p:spPr>
      </p:pic>
      <p:pic>
        <p:nvPicPr>
          <p:cNvPr id="475" name="object 47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194781" y="8676252"/>
            <a:ext cx="46017" cy="64965"/>
          </a:xfrm>
          <a:prstGeom prst="rect">
            <a:avLst/>
          </a:prstGeom>
        </p:spPr>
      </p:pic>
      <p:pic>
        <p:nvPicPr>
          <p:cNvPr id="476" name="object 4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81" y="8982254"/>
            <a:ext cx="80468" cy="80468"/>
          </a:xfrm>
          <a:prstGeom prst="rect">
            <a:avLst/>
          </a:prstGeom>
        </p:spPr>
      </p:pic>
      <p:pic>
        <p:nvPicPr>
          <p:cNvPr id="477" name="object 47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8821440"/>
            <a:ext cx="80468" cy="80468"/>
          </a:xfrm>
          <a:prstGeom prst="rect">
            <a:avLst/>
          </a:prstGeom>
        </p:spPr>
      </p:pic>
      <p:pic>
        <p:nvPicPr>
          <p:cNvPr id="478" name="object 4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142945"/>
            <a:ext cx="80468" cy="80468"/>
          </a:xfrm>
          <a:prstGeom prst="rect">
            <a:avLst/>
          </a:prstGeom>
        </p:spPr>
      </p:pic>
      <p:pic>
        <p:nvPicPr>
          <p:cNvPr id="479" name="object 47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355472" y="8993451"/>
            <a:ext cx="42202" cy="69271"/>
          </a:xfrm>
          <a:prstGeom prst="rect">
            <a:avLst/>
          </a:prstGeom>
        </p:spPr>
      </p:pic>
      <p:pic>
        <p:nvPicPr>
          <p:cNvPr id="480" name="object 4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303637"/>
            <a:ext cx="80468" cy="80468"/>
          </a:xfrm>
          <a:prstGeom prst="rect">
            <a:avLst/>
          </a:prstGeom>
        </p:spPr>
      </p:pic>
      <p:pic>
        <p:nvPicPr>
          <p:cNvPr id="481" name="object 48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142945"/>
            <a:ext cx="80468" cy="80468"/>
          </a:xfrm>
          <a:prstGeom prst="rect">
            <a:avLst/>
          </a:prstGeom>
        </p:spPr>
      </p:pic>
      <p:pic>
        <p:nvPicPr>
          <p:cNvPr id="482" name="object 48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5472" y="9303760"/>
            <a:ext cx="80468" cy="80468"/>
          </a:xfrm>
          <a:prstGeom prst="rect">
            <a:avLst/>
          </a:prstGeom>
        </p:spPr>
      </p:pic>
      <p:pic>
        <p:nvPicPr>
          <p:cNvPr id="483" name="object 48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454853"/>
            <a:ext cx="80468" cy="80468"/>
          </a:xfrm>
          <a:prstGeom prst="rect">
            <a:avLst/>
          </a:prstGeom>
        </p:spPr>
      </p:pic>
      <p:pic>
        <p:nvPicPr>
          <p:cNvPr id="484" name="object 48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9615422"/>
            <a:ext cx="80468" cy="80468"/>
          </a:xfrm>
          <a:prstGeom prst="rect">
            <a:avLst/>
          </a:prstGeom>
        </p:spPr>
      </p:pic>
      <p:pic>
        <p:nvPicPr>
          <p:cNvPr id="485" name="object 48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776236"/>
            <a:ext cx="80468" cy="80468"/>
          </a:xfrm>
          <a:prstGeom prst="rect">
            <a:avLst/>
          </a:prstGeom>
        </p:spPr>
      </p:pic>
      <p:pic>
        <p:nvPicPr>
          <p:cNvPr id="486" name="object 48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10097618"/>
            <a:ext cx="80468" cy="80468"/>
          </a:xfrm>
          <a:prstGeom prst="rect">
            <a:avLst/>
          </a:prstGeom>
        </p:spPr>
      </p:pic>
      <p:pic>
        <p:nvPicPr>
          <p:cNvPr id="487" name="object 4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936927"/>
            <a:ext cx="80468" cy="80468"/>
          </a:xfrm>
          <a:prstGeom prst="rect">
            <a:avLst/>
          </a:prstGeom>
        </p:spPr>
      </p:pic>
      <p:pic>
        <p:nvPicPr>
          <p:cNvPr id="488" name="object 48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454853"/>
            <a:ext cx="80468" cy="80468"/>
          </a:xfrm>
          <a:prstGeom prst="rect">
            <a:avLst/>
          </a:prstGeom>
        </p:spPr>
      </p:pic>
      <p:pic>
        <p:nvPicPr>
          <p:cNvPr id="489" name="object 48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9615422"/>
            <a:ext cx="80468" cy="80468"/>
          </a:xfrm>
          <a:prstGeom prst="rect">
            <a:avLst/>
          </a:prstGeom>
        </p:spPr>
      </p:pic>
      <p:pic>
        <p:nvPicPr>
          <p:cNvPr id="490" name="object 49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776113"/>
            <a:ext cx="80468" cy="80468"/>
          </a:xfrm>
          <a:prstGeom prst="rect">
            <a:avLst/>
          </a:prstGeom>
        </p:spPr>
      </p:pic>
      <p:pic>
        <p:nvPicPr>
          <p:cNvPr id="491" name="object 49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10097618"/>
            <a:ext cx="80468" cy="80468"/>
          </a:xfrm>
          <a:prstGeom prst="rect">
            <a:avLst/>
          </a:prstGeom>
        </p:spPr>
      </p:pic>
      <p:pic>
        <p:nvPicPr>
          <p:cNvPr id="492" name="object 49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936804"/>
            <a:ext cx="80468" cy="80468"/>
          </a:xfrm>
          <a:prstGeom prst="rect">
            <a:avLst/>
          </a:prstGeom>
        </p:spPr>
      </p:pic>
      <p:pic>
        <p:nvPicPr>
          <p:cNvPr id="493" name="object 49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454730"/>
            <a:ext cx="80469" cy="80468"/>
          </a:xfrm>
          <a:prstGeom prst="rect">
            <a:avLst/>
          </a:prstGeom>
        </p:spPr>
      </p:pic>
      <p:pic>
        <p:nvPicPr>
          <p:cNvPr id="494" name="object 49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9615422"/>
            <a:ext cx="80469" cy="80468"/>
          </a:xfrm>
          <a:prstGeom prst="rect">
            <a:avLst/>
          </a:prstGeom>
        </p:spPr>
      </p:pic>
      <p:pic>
        <p:nvPicPr>
          <p:cNvPr id="495" name="object 4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936804"/>
            <a:ext cx="80469" cy="80468"/>
          </a:xfrm>
          <a:prstGeom prst="rect">
            <a:avLst/>
          </a:prstGeom>
        </p:spPr>
      </p:pic>
      <p:pic>
        <p:nvPicPr>
          <p:cNvPr id="496" name="object 4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776113"/>
            <a:ext cx="80469" cy="80468"/>
          </a:xfrm>
          <a:prstGeom prst="rect">
            <a:avLst/>
          </a:prstGeom>
        </p:spPr>
      </p:pic>
      <p:pic>
        <p:nvPicPr>
          <p:cNvPr id="497" name="object 49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10097618"/>
            <a:ext cx="80469" cy="80468"/>
          </a:xfrm>
          <a:prstGeom prst="rect">
            <a:avLst/>
          </a:prstGeom>
        </p:spPr>
      </p:pic>
      <p:pic>
        <p:nvPicPr>
          <p:cNvPr id="498" name="object 49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454730"/>
            <a:ext cx="80468" cy="80468"/>
          </a:xfrm>
          <a:prstGeom prst="rect">
            <a:avLst/>
          </a:prstGeom>
        </p:spPr>
      </p:pic>
      <p:pic>
        <p:nvPicPr>
          <p:cNvPr id="499" name="object 49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9615422"/>
            <a:ext cx="80468" cy="80468"/>
          </a:xfrm>
          <a:prstGeom prst="rect">
            <a:avLst/>
          </a:prstGeom>
        </p:spPr>
      </p:pic>
      <p:pic>
        <p:nvPicPr>
          <p:cNvPr id="500" name="object 50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776113"/>
            <a:ext cx="80468" cy="80468"/>
          </a:xfrm>
          <a:prstGeom prst="rect">
            <a:avLst/>
          </a:prstGeom>
        </p:spPr>
      </p:pic>
      <p:pic>
        <p:nvPicPr>
          <p:cNvPr id="501" name="object 50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936804"/>
            <a:ext cx="80468" cy="80468"/>
          </a:xfrm>
          <a:prstGeom prst="rect">
            <a:avLst/>
          </a:prstGeom>
        </p:spPr>
      </p:pic>
      <p:pic>
        <p:nvPicPr>
          <p:cNvPr id="502" name="object 50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10097618"/>
            <a:ext cx="80468" cy="80468"/>
          </a:xfrm>
          <a:prstGeom prst="rect">
            <a:avLst/>
          </a:prstGeom>
        </p:spPr>
      </p:pic>
      <p:pic>
        <p:nvPicPr>
          <p:cNvPr id="503" name="object 5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454730"/>
            <a:ext cx="80469" cy="80468"/>
          </a:xfrm>
          <a:prstGeom prst="rect">
            <a:avLst/>
          </a:prstGeom>
        </p:spPr>
      </p:pic>
      <p:pic>
        <p:nvPicPr>
          <p:cNvPr id="504" name="object 50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0747" y="9615422"/>
            <a:ext cx="80469" cy="80468"/>
          </a:xfrm>
          <a:prstGeom prst="rect">
            <a:avLst/>
          </a:prstGeom>
        </p:spPr>
      </p:pic>
      <p:pic>
        <p:nvPicPr>
          <p:cNvPr id="505" name="object 50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936804"/>
            <a:ext cx="80469" cy="80468"/>
          </a:xfrm>
          <a:prstGeom prst="rect">
            <a:avLst/>
          </a:prstGeom>
        </p:spPr>
      </p:pic>
      <p:pic>
        <p:nvPicPr>
          <p:cNvPr id="506" name="object 50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776113"/>
            <a:ext cx="80469" cy="80468"/>
          </a:xfrm>
          <a:prstGeom prst="rect">
            <a:avLst/>
          </a:prstGeom>
        </p:spPr>
      </p:pic>
      <p:pic>
        <p:nvPicPr>
          <p:cNvPr id="507" name="object 50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0748" y="10097618"/>
            <a:ext cx="80468" cy="80468"/>
          </a:xfrm>
          <a:prstGeom prst="rect">
            <a:avLst/>
          </a:prstGeom>
        </p:spPr>
      </p:pic>
      <p:pic>
        <p:nvPicPr>
          <p:cNvPr id="508" name="object 50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454731"/>
            <a:ext cx="80468" cy="80468"/>
          </a:xfrm>
          <a:prstGeom prst="rect">
            <a:avLst/>
          </a:prstGeom>
        </p:spPr>
      </p:pic>
      <p:pic>
        <p:nvPicPr>
          <p:cNvPr id="509" name="object 50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967" y="9615422"/>
            <a:ext cx="80468" cy="80468"/>
          </a:xfrm>
          <a:prstGeom prst="rect">
            <a:avLst/>
          </a:prstGeom>
        </p:spPr>
      </p:pic>
      <p:pic>
        <p:nvPicPr>
          <p:cNvPr id="510" name="object 5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776113"/>
            <a:ext cx="80468" cy="80468"/>
          </a:xfrm>
          <a:prstGeom prst="rect">
            <a:avLst/>
          </a:prstGeom>
        </p:spPr>
      </p:pic>
      <p:pic>
        <p:nvPicPr>
          <p:cNvPr id="511" name="object 5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936804"/>
            <a:ext cx="80468" cy="80468"/>
          </a:xfrm>
          <a:prstGeom prst="rect">
            <a:avLst/>
          </a:prstGeom>
        </p:spPr>
      </p:pic>
      <p:pic>
        <p:nvPicPr>
          <p:cNvPr id="512" name="object 5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967" y="10097618"/>
            <a:ext cx="80468" cy="80468"/>
          </a:xfrm>
          <a:prstGeom prst="rect">
            <a:avLst/>
          </a:prstGeom>
        </p:spPr>
      </p:pic>
      <p:pic>
        <p:nvPicPr>
          <p:cNvPr id="513" name="object 5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454731"/>
            <a:ext cx="80468" cy="80468"/>
          </a:xfrm>
          <a:prstGeom prst="rect">
            <a:avLst/>
          </a:prstGeom>
        </p:spPr>
      </p:pic>
      <p:pic>
        <p:nvPicPr>
          <p:cNvPr id="514" name="object 5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81" y="9615422"/>
            <a:ext cx="80468" cy="80468"/>
          </a:xfrm>
          <a:prstGeom prst="rect">
            <a:avLst/>
          </a:prstGeom>
        </p:spPr>
      </p:pic>
      <p:pic>
        <p:nvPicPr>
          <p:cNvPr id="515" name="object 5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776113"/>
            <a:ext cx="80468" cy="80468"/>
          </a:xfrm>
          <a:prstGeom prst="rect">
            <a:avLst/>
          </a:prstGeom>
        </p:spPr>
      </p:pic>
      <p:pic>
        <p:nvPicPr>
          <p:cNvPr id="516" name="object 5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936804"/>
            <a:ext cx="80468" cy="80468"/>
          </a:xfrm>
          <a:prstGeom prst="rect">
            <a:avLst/>
          </a:prstGeom>
        </p:spPr>
      </p:pic>
      <p:pic>
        <p:nvPicPr>
          <p:cNvPr id="517" name="object 5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81" y="10097618"/>
            <a:ext cx="80468" cy="80468"/>
          </a:xfrm>
          <a:prstGeom prst="rect">
            <a:avLst/>
          </a:prstGeom>
        </p:spPr>
      </p:pic>
      <p:pic>
        <p:nvPicPr>
          <p:cNvPr id="518" name="object 51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454730"/>
            <a:ext cx="80468" cy="80468"/>
          </a:xfrm>
          <a:prstGeom prst="rect">
            <a:avLst/>
          </a:prstGeom>
        </p:spPr>
      </p:pic>
      <p:pic>
        <p:nvPicPr>
          <p:cNvPr id="519" name="object 51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55472" y="9615422"/>
            <a:ext cx="80468" cy="80468"/>
          </a:xfrm>
          <a:prstGeom prst="rect">
            <a:avLst/>
          </a:prstGeom>
        </p:spPr>
      </p:pic>
      <p:pic>
        <p:nvPicPr>
          <p:cNvPr id="520" name="object 52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776113"/>
            <a:ext cx="80468" cy="80468"/>
          </a:xfrm>
          <a:prstGeom prst="rect">
            <a:avLst/>
          </a:prstGeom>
        </p:spPr>
      </p:pic>
      <p:pic>
        <p:nvPicPr>
          <p:cNvPr id="521" name="object 52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936804"/>
            <a:ext cx="80468" cy="80468"/>
          </a:xfrm>
          <a:prstGeom prst="rect">
            <a:avLst/>
          </a:prstGeom>
        </p:spPr>
      </p:pic>
      <p:pic>
        <p:nvPicPr>
          <p:cNvPr id="522" name="object 5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5472" y="10097618"/>
            <a:ext cx="80468" cy="80468"/>
          </a:xfrm>
          <a:prstGeom prst="rect">
            <a:avLst/>
          </a:prstGeom>
        </p:spPr>
      </p:pic>
      <p:pic>
        <p:nvPicPr>
          <p:cNvPr id="523" name="object 52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516286" y="9462975"/>
            <a:ext cx="33713" cy="71486"/>
          </a:xfrm>
          <a:prstGeom prst="rect">
            <a:avLst/>
          </a:prstGeom>
        </p:spPr>
      </p:pic>
      <p:pic>
        <p:nvPicPr>
          <p:cNvPr id="524" name="object 52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516164" y="9615422"/>
            <a:ext cx="65088" cy="80468"/>
          </a:xfrm>
          <a:prstGeom prst="rect">
            <a:avLst/>
          </a:prstGeom>
        </p:spPr>
      </p:pic>
      <p:pic>
        <p:nvPicPr>
          <p:cNvPr id="525" name="object 52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516163" y="9776113"/>
            <a:ext cx="77071" cy="80468"/>
          </a:xfrm>
          <a:prstGeom prst="rect">
            <a:avLst/>
          </a:prstGeom>
        </p:spPr>
      </p:pic>
      <p:pic>
        <p:nvPicPr>
          <p:cNvPr id="526" name="object 526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516163" y="9936804"/>
            <a:ext cx="77071" cy="80468"/>
          </a:xfrm>
          <a:prstGeom prst="rect">
            <a:avLst/>
          </a:prstGeom>
        </p:spPr>
      </p:pic>
      <p:pic>
        <p:nvPicPr>
          <p:cNvPr id="527" name="object 52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516163" y="10097618"/>
            <a:ext cx="77071" cy="80468"/>
          </a:xfrm>
          <a:prstGeom prst="rect">
            <a:avLst/>
          </a:prstGeom>
        </p:spPr>
      </p:pic>
      <p:pic>
        <p:nvPicPr>
          <p:cNvPr id="528" name="object 52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89439" y="10258186"/>
            <a:ext cx="54382" cy="28813"/>
          </a:xfrm>
          <a:prstGeom prst="rect">
            <a:avLst/>
          </a:prstGeom>
        </p:spPr>
      </p:pic>
      <p:pic>
        <p:nvPicPr>
          <p:cNvPr id="529" name="object 52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28665" y="10258186"/>
            <a:ext cx="75847" cy="28813"/>
          </a:xfrm>
          <a:prstGeom prst="rect">
            <a:avLst/>
          </a:prstGeom>
        </p:spPr>
      </p:pic>
      <p:pic>
        <p:nvPicPr>
          <p:cNvPr id="530" name="object 53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89356" y="10258186"/>
            <a:ext cx="75860" cy="28813"/>
          </a:xfrm>
          <a:prstGeom prst="rect">
            <a:avLst/>
          </a:prstGeom>
        </p:spPr>
      </p:pic>
      <p:pic>
        <p:nvPicPr>
          <p:cNvPr id="531" name="object 53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250195" y="10258309"/>
            <a:ext cx="75797" cy="28689"/>
          </a:xfrm>
          <a:prstGeom prst="rect">
            <a:avLst/>
          </a:prstGeom>
        </p:spPr>
      </p:pic>
      <p:pic>
        <p:nvPicPr>
          <p:cNvPr id="532" name="object 532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410886" y="10258309"/>
            <a:ext cx="75797" cy="28689"/>
          </a:xfrm>
          <a:prstGeom prst="rect">
            <a:avLst/>
          </a:prstGeom>
        </p:spPr>
      </p:pic>
      <p:pic>
        <p:nvPicPr>
          <p:cNvPr id="533" name="object 533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570657" y="10258186"/>
            <a:ext cx="77636" cy="28813"/>
          </a:xfrm>
          <a:prstGeom prst="rect">
            <a:avLst/>
          </a:prstGeom>
        </p:spPr>
      </p:pic>
      <p:pic>
        <p:nvPicPr>
          <p:cNvPr id="534" name="object 53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731472" y="10258186"/>
            <a:ext cx="77636" cy="28813"/>
          </a:xfrm>
          <a:prstGeom prst="rect">
            <a:avLst/>
          </a:prstGeom>
        </p:spPr>
      </p:pic>
      <p:pic>
        <p:nvPicPr>
          <p:cNvPr id="535" name="object 53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892162" y="10258186"/>
            <a:ext cx="77637" cy="28813"/>
          </a:xfrm>
          <a:prstGeom prst="rect">
            <a:avLst/>
          </a:prstGeom>
        </p:spPr>
      </p:pic>
      <p:pic>
        <p:nvPicPr>
          <p:cNvPr id="536" name="object 53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036277" y="10258186"/>
            <a:ext cx="75860" cy="28813"/>
          </a:xfrm>
          <a:prstGeom prst="rect">
            <a:avLst/>
          </a:prstGeom>
        </p:spPr>
      </p:pic>
      <p:pic>
        <p:nvPicPr>
          <p:cNvPr id="537" name="object 53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197091" y="10258186"/>
            <a:ext cx="75847" cy="28813"/>
          </a:xfrm>
          <a:prstGeom prst="rect">
            <a:avLst/>
          </a:prstGeom>
        </p:spPr>
      </p:pic>
      <p:pic>
        <p:nvPicPr>
          <p:cNvPr id="538" name="object 53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356887" y="10258186"/>
            <a:ext cx="77636" cy="28813"/>
          </a:xfrm>
          <a:prstGeom prst="rect">
            <a:avLst/>
          </a:prstGeom>
        </p:spPr>
      </p:pic>
      <p:pic>
        <p:nvPicPr>
          <p:cNvPr id="539" name="object 539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517578" y="10258186"/>
            <a:ext cx="75656" cy="28813"/>
          </a:xfrm>
          <a:prstGeom prst="rect">
            <a:avLst/>
          </a:prstGeom>
        </p:spPr>
      </p:pic>
      <p:sp>
        <p:nvSpPr>
          <p:cNvPr id="544" name="object 544"/>
          <p:cNvSpPr txBox="1">
            <a:spLocks noGrp="1"/>
          </p:cNvSpPr>
          <p:nvPr>
            <p:ph type="title"/>
          </p:nvPr>
        </p:nvSpPr>
        <p:spPr>
          <a:xfrm>
            <a:off x="2583922" y="1694183"/>
            <a:ext cx="5768340" cy="97654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tr-TR" sz="6250" spc="280" dirty="0">
                <a:solidFill>
                  <a:srgbClr val="FFFFFF"/>
                </a:solidFill>
              </a:rPr>
              <a:t>DATABASES</a:t>
            </a:r>
            <a:endParaRPr sz="6250" dirty="0"/>
          </a:p>
        </p:txBody>
      </p:sp>
      <p:sp>
        <p:nvSpPr>
          <p:cNvPr id="554" name="Akış Çizelgesi: Manyetik Disk 553"/>
          <p:cNvSpPr/>
          <p:nvPr/>
        </p:nvSpPr>
        <p:spPr>
          <a:xfrm>
            <a:off x="10896600" y="7319725"/>
            <a:ext cx="2286000" cy="838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5" name="Akış Çizelgesi: Manyetik Disk 554"/>
          <p:cNvSpPr/>
          <p:nvPr/>
        </p:nvSpPr>
        <p:spPr>
          <a:xfrm>
            <a:off x="10896600" y="6604866"/>
            <a:ext cx="2286000" cy="838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6" name="Akış Çizelgesi: Manyetik Disk 555"/>
          <p:cNvSpPr/>
          <p:nvPr/>
        </p:nvSpPr>
        <p:spPr>
          <a:xfrm>
            <a:off x="10896600" y="5890007"/>
            <a:ext cx="2286000" cy="838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59" name="Satır Belirtme Çizgisi 1 558"/>
          <p:cNvSpPr/>
          <p:nvPr/>
        </p:nvSpPr>
        <p:spPr>
          <a:xfrm>
            <a:off x="14636160" y="4457701"/>
            <a:ext cx="1278110" cy="889865"/>
          </a:xfrm>
          <a:prstGeom prst="borderCallout1">
            <a:avLst>
              <a:gd name="adj1" fmla="val 18750"/>
              <a:gd name="adj2" fmla="val -8333"/>
              <a:gd name="adj3" fmla="val 201737"/>
              <a:gd name="adj4" fmla="val -98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0" name="Satır Belirtme Çizgisi 1 559"/>
          <p:cNvSpPr/>
          <p:nvPr/>
        </p:nvSpPr>
        <p:spPr>
          <a:xfrm>
            <a:off x="15809439" y="8899099"/>
            <a:ext cx="1257928" cy="1168279"/>
          </a:xfrm>
          <a:prstGeom prst="borderCallout1">
            <a:avLst>
              <a:gd name="adj1" fmla="val 18750"/>
              <a:gd name="adj2" fmla="val -8333"/>
              <a:gd name="adj3" fmla="val -140827"/>
              <a:gd name="adj4" fmla="val -199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1" name="Akış Çizelgesi: Manyetik Disk 560"/>
          <p:cNvSpPr/>
          <p:nvPr/>
        </p:nvSpPr>
        <p:spPr>
          <a:xfrm>
            <a:off x="15092774" y="7451613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2" name="Akış Çizelgesi: Manyetik Disk 561"/>
          <p:cNvSpPr/>
          <p:nvPr/>
        </p:nvSpPr>
        <p:spPr>
          <a:xfrm>
            <a:off x="15092774" y="7090118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63" name="Akış Çizelgesi: Manyetik Disk 562"/>
          <p:cNvSpPr/>
          <p:nvPr/>
        </p:nvSpPr>
        <p:spPr>
          <a:xfrm>
            <a:off x="15092774" y="6728206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565" name="Düz Bağlayıcı 564"/>
          <p:cNvCxnSpPr/>
          <p:nvPr/>
        </p:nvCxnSpPr>
        <p:spPr>
          <a:xfrm>
            <a:off x="13487400" y="7106715"/>
            <a:ext cx="1605374" cy="13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Akış Çizelgesi: Manyetik Disk 574"/>
          <p:cNvSpPr/>
          <p:nvPr/>
        </p:nvSpPr>
        <p:spPr>
          <a:xfrm>
            <a:off x="11201400" y="3716070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6" name="Akış Çizelgesi: Manyetik Disk 575"/>
          <p:cNvSpPr/>
          <p:nvPr/>
        </p:nvSpPr>
        <p:spPr>
          <a:xfrm>
            <a:off x="11201400" y="3354575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7" name="Akış Çizelgesi: Manyetik Disk 576"/>
          <p:cNvSpPr/>
          <p:nvPr/>
        </p:nvSpPr>
        <p:spPr>
          <a:xfrm>
            <a:off x="11201400" y="2992663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8" name="Akış Çizelgesi: Manyetik Disk 577"/>
          <p:cNvSpPr/>
          <p:nvPr/>
        </p:nvSpPr>
        <p:spPr>
          <a:xfrm>
            <a:off x="9448800" y="9622506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79" name="Akış Çizelgesi: Manyetik Disk 578"/>
          <p:cNvSpPr/>
          <p:nvPr/>
        </p:nvSpPr>
        <p:spPr>
          <a:xfrm>
            <a:off x="9448800" y="9261011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80" name="Akış Çizelgesi: Manyetik Disk 579"/>
          <p:cNvSpPr/>
          <p:nvPr/>
        </p:nvSpPr>
        <p:spPr>
          <a:xfrm>
            <a:off x="9448800" y="8899099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81" name="Akış Çizelgesi: Manyetik Disk 580"/>
          <p:cNvSpPr/>
          <p:nvPr/>
        </p:nvSpPr>
        <p:spPr>
          <a:xfrm>
            <a:off x="8534400" y="4629941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82" name="Akış Çizelgesi: Manyetik Disk 581"/>
          <p:cNvSpPr/>
          <p:nvPr/>
        </p:nvSpPr>
        <p:spPr>
          <a:xfrm>
            <a:off x="8534400" y="4268446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83" name="Akış Çizelgesi: Manyetik Disk 582"/>
          <p:cNvSpPr/>
          <p:nvPr/>
        </p:nvSpPr>
        <p:spPr>
          <a:xfrm>
            <a:off x="8534400" y="3906534"/>
            <a:ext cx="1222547" cy="37850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585" name="Düz Bağlayıcı 584"/>
          <p:cNvCxnSpPr/>
          <p:nvPr/>
        </p:nvCxnSpPr>
        <p:spPr>
          <a:xfrm>
            <a:off x="12268200" y="8398610"/>
            <a:ext cx="0" cy="11896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Düz Bağlayıcı 585"/>
          <p:cNvCxnSpPr/>
          <p:nvPr/>
        </p:nvCxnSpPr>
        <p:spPr>
          <a:xfrm flipH="1">
            <a:off x="10890250" y="9565392"/>
            <a:ext cx="1379525" cy="69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Düz Bağlayıcı 590"/>
          <p:cNvCxnSpPr/>
          <p:nvPr/>
        </p:nvCxnSpPr>
        <p:spPr>
          <a:xfrm flipH="1">
            <a:off x="11887200" y="4413609"/>
            <a:ext cx="76200" cy="13394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Düz Bağlayıcı 591"/>
          <p:cNvCxnSpPr/>
          <p:nvPr/>
        </p:nvCxnSpPr>
        <p:spPr>
          <a:xfrm flipH="1" flipV="1">
            <a:off x="9756947" y="5177418"/>
            <a:ext cx="1003933" cy="8576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6" name="Akış Çizelgesi: İşlem 595"/>
          <p:cNvSpPr/>
          <p:nvPr/>
        </p:nvSpPr>
        <p:spPr>
          <a:xfrm>
            <a:off x="7162800" y="6570269"/>
            <a:ext cx="1189462" cy="103282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597" name="Düz Bağlayıcı 596"/>
          <p:cNvCxnSpPr/>
          <p:nvPr/>
        </p:nvCxnSpPr>
        <p:spPr>
          <a:xfrm flipH="1">
            <a:off x="8534400" y="7106715"/>
            <a:ext cx="2136947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9" t="4665" r="22984" b="5596"/>
          <a:stretch/>
        </p:blipFill>
        <p:spPr>
          <a:xfrm>
            <a:off x="7301182" y="6634060"/>
            <a:ext cx="974314" cy="892554"/>
          </a:xfrm>
          <a:prstGeom prst="round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64" y="4447134"/>
            <a:ext cx="1085745" cy="864847"/>
          </a:xfrm>
          <a:prstGeom prst="ellipse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425" y="8896204"/>
            <a:ext cx="1171174" cy="11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8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جدول 2">
            <a:extLst>
              <a:ext uri="{FF2B5EF4-FFF2-40B4-BE49-F238E27FC236}">
                <a16:creationId xmlns:a16="http://schemas.microsoft.com/office/drawing/2014/main" id="{7387A440-4C10-41C8-7386-0F3277575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990842"/>
              </p:ext>
            </p:extLst>
          </p:nvPr>
        </p:nvGraphicFramePr>
        <p:xfrm>
          <a:off x="381000" y="2095500"/>
          <a:ext cx="8382000" cy="3505200"/>
        </p:xfrm>
        <a:graphic>
          <a:graphicData uri="http://schemas.openxmlformats.org/drawingml/2006/table">
            <a:tbl>
              <a:tblPr rtl="1" firstRow="1" bandRow="1" bandCol="1">
                <a:tableStyleId>{5C22544A-7EE6-4342-B048-85BDC9FD1C3A}</a:tableStyleId>
              </a:tblPr>
              <a:tblGrid>
                <a:gridCol w="1935747">
                  <a:extLst>
                    <a:ext uri="{9D8B030D-6E8A-4147-A177-3AD203B41FA5}">
                      <a16:colId xmlns:a16="http://schemas.microsoft.com/office/drawing/2014/main" val="3329679102"/>
                    </a:ext>
                  </a:extLst>
                </a:gridCol>
                <a:gridCol w="2384926">
                  <a:extLst>
                    <a:ext uri="{9D8B030D-6E8A-4147-A177-3AD203B41FA5}">
                      <a16:colId xmlns:a16="http://schemas.microsoft.com/office/drawing/2014/main" val="4272001906"/>
                    </a:ext>
                  </a:extLst>
                </a:gridCol>
                <a:gridCol w="1351547">
                  <a:extLst>
                    <a:ext uri="{9D8B030D-6E8A-4147-A177-3AD203B41FA5}">
                      <a16:colId xmlns:a16="http://schemas.microsoft.com/office/drawing/2014/main" val="3216875698"/>
                    </a:ext>
                  </a:extLst>
                </a:gridCol>
                <a:gridCol w="1358233">
                  <a:extLst>
                    <a:ext uri="{9D8B030D-6E8A-4147-A177-3AD203B41FA5}">
                      <a16:colId xmlns:a16="http://schemas.microsoft.com/office/drawing/2014/main" val="617115523"/>
                    </a:ext>
                  </a:extLst>
                </a:gridCol>
                <a:gridCol w="1351547">
                  <a:extLst>
                    <a:ext uri="{9D8B030D-6E8A-4147-A177-3AD203B41FA5}">
                      <a16:colId xmlns:a16="http://schemas.microsoft.com/office/drawing/2014/main" val="1255619100"/>
                    </a:ext>
                  </a:extLst>
                </a:gridCol>
              </a:tblGrid>
              <a:tr h="418413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>
                          <a:effectLst/>
                        </a:rPr>
                        <a:t>Tlf no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 dirty="0">
                          <a:effectLst/>
                        </a:rPr>
                        <a:t>TC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>
                          <a:effectLst/>
                        </a:rPr>
                        <a:t>SOYADI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>
                          <a:effectLst/>
                        </a:rPr>
                        <a:t>ADI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 dirty="0">
                          <a:effectLst/>
                        </a:rPr>
                        <a:t>No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8668539"/>
                  </a:ext>
                </a:extLst>
              </a:tr>
              <a:tr h="1028929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00000000000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 dirty="0">
                          <a:effectLst/>
                        </a:rPr>
                        <a:t>99668977687687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>
                          <a:effectLst/>
                        </a:rPr>
                        <a:t>ABTİNİ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>
                          <a:effectLst/>
                        </a:rPr>
                        <a:t>AHMET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>
                          <a:effectLst/>
                        </a:rPr>
                        <a:t>1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8352527"/>
                  </a:ext>
                </a:extLst>
              </a:tr>
              <a:tr h="1028929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00000000000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 dirty="0">
                          <a:effectLst/>
                        </a:rPr>
                        <a:t>99668977687687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 dirty="0">
                          <a:effectLst/>
                        </a:rPr>
                        <a:t>DAHAN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 dirty="0">
                          <a:effectLst/>
                        </a:rPr>
                        <a:t>MUNZER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 dirty="0">
                          <a:effectLst/>
                        </a:rPr>
                        <a:t>2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6257046"/>
                  </a:ext>
                </a:extLst>
              </a:tr>
              <a:tr h="1028929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00000000000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>
                          <a:effectLst/>
                        </a:rPr>
                        <a:t>99668977687687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>
                          <a:effectLst/>
                        </a:rPr>
                        <a:t>YILDIZ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2000" kern="100">
                          <a:effectLst/>
                        </a:rPr>
                        <a:t>ALİ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4564238"/>
                  </a:ext>
                </a:extLst>
              </a:tr>
            </a:tbl>
          </a:graphicData>
        </a:graphic>
      </p:graphicFrame>
      <p:sp>
        <p:nvSpPr>
          <p:cNvPr id="5" name="مستطيل 4">
            <a:extLst>
              <a:ext uri="{FF2B5EF4-FFF2-40B4-BE49-F238E27FC236}">
                <a16:creationId xmlns:a16="http://schemas.microsoft.com/office/drawing/2014/main" id="{F56C8B87-74E8-4139-DEF2-B6033E4AC103}"/>
              </a:ext>
            </a:extLst>
          </p:cNvPr>
          <p:cNvSpPr/>
          <p:nvPr/>
        </p:nvSpPr>
        <p:spPr>
          <a:xfrm>
            <a:off x="381000" y="419100"/>
            <a:ext cx="3657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DATABASE</a:t>
            </a:r>
            <a:endParaRPr lang="ar-SA" sz="5400" b="0" cap="none" spc="0" dirty="0">
              <a:ln w="0"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38" name="Picture 14" descr="Databases Images - Free Download on Freepik">
            <a:extLst>
              <a:ext uri="{FF2B5EF4-FFF2-40B4-BE49-F238E27FC236}">
                <a16:creationId xmlns:a16="http://schemas.microsoft.com/office/drawing/2014/main" id="{BE117BF7-3BE3-82B0-5DD5-8D7B6901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345" y="898083"/>
            <a:ext cx="6795655" cy="801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مستطيل 9">
            <a:extLst>
              <a:ext uri="{FF2B5EF4-FFF2-40B4-BE49-F238E27FC236}">
                <a16:creationId xmlns:a16="http://schemas.microsoft.com/office/drawing/2014/main" id="{FA7D3E8D-38D4-4E96-8463-355E4406A02E}"/>
              </a:ext>
            </a:extLst>
          </p:cNvPr>
          <p:cNvSpPr/>
          <p:nvPr/>
        </p:nvSpPr>
        <p:spPr>
          <a:xfrm>
            <a:off x="838200" y="6447565"/>
            <a:ext cx="772461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Veritaban veri ve bilgilerin</a:t>
            </a:r>
          </a:p>
          <a:p>
            <a:pPr algn="ctr"/>
            <a:r>
              <a:rPr lang="tr-TR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saklandığı bir temeldir</a:t>
            </a:r>
            <a:endParaRPr lang="ar-SA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781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5874" y="0"/>
            <a:ext cx="10893425" cy="9888855"/>
            <a:chOff x="6975874" y="0"/>
            <a:chExt cx="10893425" cy="9888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5874" y="0"/>
              <a:ext cx="4337057" cy="21485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71137" y="1028700"/>
              <a:ext cx="8088630" cy="8841740"/>
            </a:xfrm>
            <a:custGeom>
              <a:avLst/>
              <a:gdLst/>
              <a:ahLst/>
              <a:cxnLst/>
              <a:rect l="l" t="t" r="r" b="b"/>
              <a:pathLst>
                <a:path w="8088630" h="8841740">
                  <a:moveTo>
                    <a:pt x="0" y="0"/>
                  </a:moveTo>
                  <a:lnTo>
                    <a:pt x="8088412" y="0"/>
                  </a:lnTo>
                  <a:lnTo>
                    <a:pt x="8088412" y="8841609"/>
                  </a:lnTo>
                  <a:lnTo>
                    <a:pt x="0" y="884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71137" y="1028713"/>
              <a:ext cx="8088630" cy="8841740"/>
            </a:xfrm>
            <a:custGeom>
              <a:avLst/>
              <a:gdLst/>
              <a:ahLst/>
              <a:cxnLst/>
              <a:rect l="l" t="t" r="r" b="b"/>
              <a:pathLst>
                <a:path w="8088630" h="8841740">
                  <a:moveTo>
                    <a:pt x="0" y="0"/>
                  </a:moveTo>
                  <a:lnTo>
                    <a:pt x="8088361" y="0"/>
                  </a:lnTo>
                  <a:lnTo>
                    <a:pt x="8088361" y="8841553"/>
                  </a:lnTo>
                  <a:lnTo>
                    <a:pt x="0" y="884155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615292" y="8875624"/>
            <a:ext cx="4775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120" dirty="0">
                <a:latin typeface="Microsoft Sans Serif"/>
                <a:cs typeface="Microsoft Sans Serif"/>
              </a:rPr>
              <a:t>2</a:t>
            </a:r>
            <a:r>
              <a:rPr sz="1550" spc="100" dirty="0">
                <a:latin typeface="Microsoft Sans Serif"/>
                <a:cs typeface="Microsoft Sans Serif"/>
              </a:rPr>
              <a:t>0</a:t>
            </a:r>
            <a:r>
              <a:rPr sz="1550" spc="-15" dirty="0">
                <a:latin typeface="Microsoft Sans Serif"/>
                <a:cs typeface="Microsoft Sans Serif"/>
              </a:rPr>
              <a:t>21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16257" y="8875624"/>
            <a:ext cx="4813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120" dirty="0">
                <a:latin typeface="Microsoft Sans Serif"/>
                <a:cs typeface="Microsoft Sans Serif"/>
              </a:rPr>
              <a:t>2</a:t>
            </a:r>
            <a:r>
              <a:rPr sz="1550" spc="100" dirty="0">
                <a:latin typeface="Microsoft Sans Serif"/>
                <a:cs typeface="Microsoft Sans Serif"/>
              </a:rPr>
              <a:t>0</a:t>
            </a:r>
            <a:r>
              <a:rPr sz="1550" dirty="0">
                <a:latin typeface="Microsoft Sans Serif"/>
                <a:cs typeface="Microsoft Sans Serif"/>
              </a:rPr>
              <a:t>22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06373" y="8875624"/>
            <a:ext cx="48704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120" dirty="0">
                <a:latin typeface="Microsoft Sans Serif"/>
                <a:cs typeface="Microsoft Sans Serif"/>
              </a:rPr>
              <a:t>2</a:t>
            </a:r>
            <a:r>
              <a:rPr sz="1550" spc="100" dirty="0">
                <a:latin typeface="Microsoft Sans Serif"/>
                <a:cs typeface="Microsoft Sans Serif"/>
              </a:rPr>
              <a:t>0</a:t>
            </a:r>
            <a:r>
              <a:rPr sz="1550" spc="25" dirty="0">
                <a:latin typeface="Microsoft Sans Serif"/>
                <a:cs typeface="Microsoft Sans Serif"/>
              </a:rPr>
              <a:t>23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2949" y="8697358"/>
            <a:ext cx="1536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240" dirty="0">
                <a:latin typeface="Microsoft Sans Serif"/>
                <a:cs typeface="Microsoft Sans Serif"/>
              </a:rPr>
              <a:t>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7095" y="7757162"/>
            <a:ext cx="5372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-55" dirty="0">
                <a:latin typeface="Microsoft Sans Serif"/>
                <a:cs typeface="Microsoft Sans Serif"/>
              </a:rPr>
              <a:t>1</a:t>
            </a:r>
            <a:r>
              <a:rPr sz="1550" spc="240" dirty="0">
                <a:latin typeface="Microsoft Sans Serif"/>
                <a:cs typeface="Microsoft Sans Serif"/>
              </a:rPr>
              <a:t>000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57321" y="6816966"/>
            <a:ext cx="54419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180" dirty="0">
                <a:latin typeface="Microsoft Sans Serif"/>
                <a:cs typeface="Microsoft Sans Serif"/>
              </a:rPr>
              <a:t>2000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54194" y="5876770"/>
            <a:ext cx="55054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195" dirty="0">
                <a:latin typeface="Microsoft Sans Serif"/>
                <a:cs typeface="Microsoft Sans Serif"/>
              </a:rPr>
              <a:t>3000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51750" y="4936575"/>
            <a:ext cx="5556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204" dirty="0">
                <a:latin typeface="Microsoft Sans Serif"/>
                <a:cs typeface="Microsoft Sans Serif"/>
              </a:rPr>
              <a:t>4000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53119" y="3996380"/>
            <a:ext cx="5530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200" dirty="0">
                <a:latin typeface="Microsoft Sans Serif"/>
                <a:cs typeface="Microsoft Sans Serif"/>
              </a:rPr>
              <a:t>5000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41684" y="3056184"/>
            <a:ext cx="56324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220" dirty="0">
                <a:latin typeface="Microsoft Sans Serif"/>
                <a:cs typeface="Microsoft Sans Serif"/>
              </a:rPr>
              <a:t>6000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69148" y="2115988"/>
            <a:ext cx="5334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160" dirty="0">
                <a:latin typeface="Microsoft Sans Serif"/>
                <a:cs typeface="Microsoft Sans Serif"/>
              </a:rPr>
              <a:t>7000</a:t>
            </a:r>
            <a:endParaRPr sz="1550">
              <a:latin typeface="Microsoft Sans Serif"/>
              <a:cs typeface="Microsoft Sans Serif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8746" y="8378180"/>
            <a:ext cx="3438384" cy="191756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272176" y="2245376"/>
            <a:ext cx="12081510" cy="6650990"/>
            <a:chOff x="5178181" y="2253788"/>
            <a:chExt cx="12081510" cy="6650990"/>
          </a:xfrm>
        </p:grpSpPr>
        <p:sp>
          <p:nvSpPr>
            <p:cNvPr id="19" name="object 19"/>
            <p:cNvSpPr/>
            <p:nvPr/>
          </p:nvSpPr>
          <p:spPr>
            <a:xfrm>
              <a:off x="10834912" y="8838284"/>
              <a:ext cx="6424930" cy="0"/>
            </a:xfrm>
            <a:custGeom>
              <a:avLst/>
              <a:gdLst/>
              <a:ahLst/>
              <a:cxnLst/>
              <a:rect l="l" t="t" r="r" b="b"/>
              <a:pathLst>
                <a:path w="6424930">
                  <a:moveTo>
                    <a:pt x="0" y="0"/>
                  </a:moveTo>
                  <a:lnTo>
                    <a:pt x="6424385" y="0"/>
                  </a:lnTo>
                </a:path>
              </a:pathLst>
            </a:custGeom>
            <a:ln w="6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4912" y="2256915"/>
              <a:ext cx="6424930" cy="5641340"/>
            </a:xfrm>
            <a:custGeom>
              <a:avLst/>
              <a:gdLst/>
              <a:ahLst/>
              <a:cxnLst/>
              <a:rect l="l" t="t" r="r" b="b"/>
              <a:pathLst>
                <a:path w="6424930" h="5641340">
                  <a:moveTo>
                    <a:pt x="0" y="5641173"/>
                  </a:moveTo>
                  <a:lnTo>
                    <a:pt x="6424385" y="5641173"/>
                  </a:lnTo>
                </a:path>
                <a:path w="6424930" h="5641340">
                  <a:moveTo>
                    <a:pt x="0" y="4700978"/>
                  </a:moveTo>
                  <a:lnTo>
                    <a:pt x="6424385" y="4700978"/>
                  </a:lnTo>
                </a:path>
                <a:path w="6424930" h="5641340">
                  <a:moveTo>
                    <a:pt x="0" y="3760782"/>
                  </a:moveTo>
                  <a:lnTo>
                    <a:pt x="6424385" y="3760782"/>
                  </a:lnTo>
                </a:path>
                <a:path w="6424930" h="5641340">
                  <a:moveTo>
                    <a:pt x="0" y="2820586"/>
                  </a:moveTo>
                  <a:lnTo>
                    <a:pt x="6424385" y="2820586"/>
                  </a:lnTo>
                </a:path>
                <a:path w="6424930" h="5641340">
                  <a:moveTo>
                    <a:pt x="0" y="1880391"/>
                  </a:moveTo>
                  <a:lnTo>
                    <a:pt x="6424385" y="1880391"/>
                  </a:lnTo>
                </a:path>
                <a:path w="6424930" h="5641340">
                  <a:moveTo>
                    <a:pt x="0" y="940195"/>
                  </a:moveTo>
                  <a:lnTo>
                    <a:pt x="6424385" y="940195"/>
                  </a:lnTo>
                </a:path>
                <a:path w="6424930" h="5641340">
                  <a:moveTo>
                    <a:pt x="0" y="0"/>
                  </a:moveTo>
                  <a:lnTo>
                    <a:pt x="6424385" y="0"/>
                  </a:lnTo>
                </a:path>
              </a:pathLst>
            </a:custGeom>
            <a:ln w="6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34913" y="7898089"/>
              <a:ext cx="654685" cy="940435"/>
            </a:xfrm>
            <a:custGeom>
              <a:avLst/>
              <a:gdLst/>
              <a:ahLst/>
              <a:cxnLst/>
              <a:rect l="l" t="t" r="r" b="b"/>
              <a:pathLst>
                <a:path w="654684" h="940434">
                  <a:moveTo>
                    <a:pt x="654257" y="940196"/>
                  </a:moveTo>
                  <a:lnTo>
                    <a:pt x="0" y="940196"/>
                  </a:lnTo>
                  <a:lnTo>
                    <a:pt x="0" y="48897"/>
                  </a:lnTo>
                  <a:lnTo>
                    <a:pt x="17759" y="12899"/>
                  </a:lnTo>
                  <a:lnTo>
                    <a:pt x="48901" y="0"/>
                  </a:lnTo>
                  <a:lnTo>
                    <a:pt x="605355" y="0"/>
                  </a:lnTo>
                  <a:lnTo>
                    <a:pt x="641357" y="17759"/>
                  </a:lnTo>
                  <a:lnTo>
                    <a:pt x="654257" y="940196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23605" y="7681844"/>
              <a:ext cx="654685" cy="1156970"/>
            </a:xfrm>
            <a:custGeom>
              <a:avLst/>
              <a:gdLst/>
              <a:ahLst/>
              <a:cxnLst/>
              <a:rect l="l" t="t" r="r" b="b"/>
              <a:pathLst>
                <a:path w="654684" h="1156970">
                  <a:moveTo>
                    <a:pt x="654257" y="1156441"/>
                  </a:moveTo>
                  <a:lnTo>
                    <a:pt x="0" y="1156441"/>
                  </a:lnTo>
                  <a:lnTo>
                    <a:pt x="0" y="48900"/>
                  </a:lnTo>
                  <a:lnTo>
                    <a:pt x="17760" y="12899"/>
                  </a:lnTo>
                  <a:lnTo>
                    <a:pt x="48900" y="0"/>
                  </a:lnTo>
                  <a:lnTo>
                    <a:pt x="605357" y="0"/>
                  </a:lnTo>
                  <a:lnTo>
                    <a:pt x="641357" y="17759"/>
                  </a:lnTo>
                  <a:lnTo>
                    <a:pt x="654257" y="1156441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12299" y="6534805"/>
              <a:ext cx="654685" cy="2303780"/>
            </a:xfrm>
            <a:custGeom>
              <a:avLst/>
              <a:gdLst/>
              <a:ahLst/>
              <a:cxnLst/>
              <a:rect l="l" t="t" r="r" b="b"/>
              <a:pathLst>
                <a:path w="654684" h="2303779">
                  <a:moveTo>
                    <a:pt x="654256" y="2303479"/>
                  </a:moveTo>
                  <a:lnTo>
                    <a:pt x="0" y="2303479"/>
                  </a:lnTo>
                  <a:lnTo>
                    <a:pt x="0" y="48891"/>
                  </a:lnTo>
                  <a:lnTo>
                    <a:pt x="17759" y="12899"/>
                  </a:lnTo>
                  <a:lnTo>
                    <a:pt x="48900" y="0"/>
                  </a:lnTo>
                  <a:lnTo>
                    <a:pt x="605355" y="0"/>
                  </a:lnTo>
                  <a:lnTo>
                    <a:pt x="641356" y="17759"/>
                  </a:lnTo>
                  <a:lnTo>
                    <a:pt x="654256" y="2303479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031284" y="7427991"/>
              <a:ext cx="654685" cy="1410335"/>
            </a:xfrm>
            <a:custGeom>
              <a:avLst/>
              <a:gdLst/>
              <a:ahLst/>
              <a:cxnLst/>
              <a:rect l="l" t="t" r="r" b="b"/>
              <a:pathLst>
                <a:path w="654684" h="1410334">
                  <a:moveTo>
                    <a:pt x="654257" y="1410294"/>
                  </a:moveTo>
                  <a:lnTo>
                    <a:pt x="0" y="1410294"/>
                  </a:lnTo>
                  <a:lnTo>
                    <a:pt x="0" y="48898"/>
                  </a:lnTo>
                  <a:lnTo>
                    <a:pt x="17759" y="12899"/>
                  </a:lnTo>
                  <a:lnTo>
                    <a:pt x="48903" y="0"/>
                  </a:lnTo>
                  <a:lnTo>
                    <a:pt x="605353" y="0"/>
                  </a:lnTo>
                  <a:lnTo>
                    <a:pt x="641357" y="17760"/>
                  </a:lnTo>
                  <a:lnTo>
                    <a:pt x="654257" y="1410294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19976" y="6431384"/>
              <a:ext cx="654685" cy="2407285"/>
            </a:xfrm>
            <a:custGeom>
              <a:avLst/>
              <a:gdLst/>
              <a:ahLst/>
              <a:cxnLst/>
              <a:rect l="l" t="t" r="r" b="b"/>
              <a:pathLst>
                <a:path w="654684" h="2407284">
                  <a:moveTo>
                    <a:pt x="654257" y="2406901"/>
                  </a:moveTo>
                  <a:lnTo>
                    <a:pt x="0" y="2406901"/>
                  </a:lnTo>
                  <a:lnTo>
                    <a:pt x="0" y="48893"/>
                  </a:lnTo>
                  <a:lnTo>
                    <a:pt x="17759" y="12899"/>
                  </a:lnTo>
                  <a:lnTo>
                    <a:pt x="48902" y="0"/>
                  </a:lnTo>
                  <a:lnTo>
                    <a:pt x="605353" y="0"/>
                  </a:lnTo>
                  <a:lnTo>
                    <a:pt x="641356" y="17759"/>
                  </a:lnTo>
                  <a:lnTo>
                    <a:pt x="654257" y="2406901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408669" y="5369903"/>
              <a:ext cx="654685" cy="3469004"/>
            </a:xfrm>
            <a:custGeom>
              <a:avLst/>
              <a:gdLst/>
              <a:ahLst/>
              <a:cxnLst/>
              <a:rect l="l" t="t" r="r" b="b"/>
              <a:pathLst>
                <a:path w="654684" h="3469004">
                  <a:moveTo>
                    <a:pt x="654256" y="3468382"/>
                  </a:moveTo>
                  <a:lnTo>
                    <a:pt x="0" y="3468382"/>
                  </a:lnTo>
                  <a:lnTo>
                    <a:pt x="0" y="48891"/>
                  </a:lnTo>
                  <a:lnTo>
                    <a:pt x="17758" y="12899"/>
                  </a:lnTo>
                  <a:lnTo>
                    <a:pt x="48902" y="0"/>
                  </a:lnTo>
                  <a:lnTo>
                    <a:pt x="605353" y="0"/>
                  </a:lnTo>
                  <a:lnTo>
                    <a:pt x="641356" y="17760"/>
                  </a:lnTo>
                  <a:lnTo>
                    <a:pt x="654256" y="3468382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227654" y="4419365"/>
              <a:ext cx="654685" cy="4418965"/>
            </a:xfrm>
            <a:custGeom>
              <a:avLst/>
              <a:gdLst/>
              <a:ahLst/>
              <a:cxnLst/>
              <a:rect l="l" t="t" r="r" b="b"/>
              <a:pathLst>
                <a:path w="654684" h="4418965">
                  <a:moveTo>
                    <a:pt x="654257" y="4418920"/>
                  </a:moveTo>
                  <a:lnTo>
                    <a:pt x="0" y="4418920"/>
                  </a:lnTo>
                  <a:lnTo>
                    <a:pt x="0" y="48894"/>
                  </a:lnTo>
                  <a:lnTo>
                    <a:pt x="17759" y="12899"/>
                  </a:lnTo>
                  <a:lnTo>
                    <a:pt x="48902" y="0"/>
                  </a:lnTo>
                  <a:lnTo>
                    <a:pt x="605354" y="0"/>
                  </a:lnTo>
                  <a:lnTo>
                    <a:pt x="641356" y="17760"/>
                  </a:lnTo>
                  <a:lnTo>
                    <a:pt x="654257" y="4418920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16348" y="3855248"/>
              <a:ext cx="654685" cy="4983480"/>
            </a:xfrm>
            <a:custGeom>
              <a:avLst/>
              <a:gdLst/>
              <a:ahLst/>
              <a:cxnLst/>
              <a:rect l="l" t="t" r="r" b="b"/>
              <a:pathLst>
                <a:path w="654684" h="4983480">
                  <a:moveTo>
                    <a:pt x="654257" y="4983037"/>
                  </a:moveTo>
                  <a:lnTo>
                    <a:pt x="0" y="4983037"/>
                  </a:lnTo>
                  <a:lnTo>
                    <a:pt x="0" y="48888"/>
                  </a:lnTo>
                  <a:lnTo>
                    <a:pt x="17758" y="12899"/>
                  </a:lnTo>
                  <a:lnTo>
                    <a:pt x="48902" y="0"/>
                  </a:lnTo>
                  <a:lnTo>
                    <a:pt x="605352" y="0"/>
                  </a:lnTo>
                  <a:lnTo>
                    <a:pt x="641356" y="17760"/>
                  </a:lnTo>
                  <a:lnTo>
                    <a:pt x="654257" y="4983037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605040" y="3104031"/>
              <a:ext cx="654685" cy="5734685"/>
            </a:xfrm>
            <a:custGeom>
              <a:avLst/>
              <a:gdLst/>
              <a:ahLst/>
              <a:cxnLst/>
              <a:rect l="l" t="t" r="r" b="b"/>
              <a:pathLst>
                <a:path w="654684" h="5734684">
                  <a:moveTo>
                    <a:pt x="654257" y="5734254"/>
                  </a:moveTo>
                  <a:lnTo>
                    <a:pt x="0" y="5734254"/>
                  </a:lnTo>
                  <a:lnTo>
                    <a:pt x="0" y="48895"/>
                  </a:lnTo>
                  <a:lnTo>
                    <a:pt x="17758" y="12900"/>
                  </a:lnTo>
                  <a:lnTo>
                    <a:pt x="48903" y="0"/>
                  </a:lnTo>
                  <a:lnTo>
                    <a:pt x="605353" y="0"/>
                  </a:lnTo>
                  <a:lnTo>
                    <a:pt x="641357" y="17760"/>
                  </a:lnTo>
                  <a:lnTo>
                    <a:pt x="654257" y="5734254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8181" y="2424537"/>
              <a:ext cx="1790699" cy="17049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181" y="4684964"/>
              <a:ext cx="1943099" cy="19430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2357" y="7180359"/>
              <a:ext cx="1724024" cy="1724024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263516" y="1121573"/>
            <a:ext cx="5236064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dirty="0">
                <a:solidFill>
                  <a:schemeClr val="bg1"/>
                </a:solidFill>
              </a:rPr>
              <a:t>SKILLS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" name="Dikdörtgen 34"/>
          <p:cNvSpPr/>
          <p:nvPr/>
        </p:nvSpPr>
        <p:spPr>
          <a:xfrm>
            <a:off x="6631944" y="2804495"/>
            <a:ext cx="321897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</a:t>
            </a:r>
            <a:r>
              <a:rPr lang="tr-TR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</a:t>
            </a:r>
            <a:r>
              <a:rPr lang="tr-T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36" name="Dikdörtgen 35"/>
          <p:cNvSpPr/>
          <p:nvPr/>
        </p:nvSpPr>
        <p:spPr>
          <a:xfrm>
            <a:off x="7179912" y="5496504"/>
            <a:ext cx="21805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</a:t>
            </a:r>
            <a:r>
              <a:rPr lang="tr-TR" sz="36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agile</a:t>
            </a:r>
            <a:r>
              <a:rPr lang="tr-T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</a:t>
            </a:r>
            <a:endParaRPr lang="tr-T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7" name="Dikdörtgen 36"/>
          <p:cNvSpPr/>
          <p:nvPr/>
        </p:nvSpPr>
        <p:spPr>
          <a:xfrm>
            <a:off x="7348806" y="7711460"/>
            <a:ext cx="19943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B659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</a:t>
            </a:r>
            <a:r>
              <a:rPr lang="tr-TR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B659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figma</a:t>
            </a:r>
            <a:r>
              <a:rPr lang="tr-TR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B659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CA26F-5033-7234-1205-CD05585D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>
            <a:extLst>
              <a:ext uri="{FF2B5EF4-FFF2-40B4-BE49-F238E27FC236}">
                <a16:creationId xmlns:a16="http://schemas.microsoft.com/office/drawing/2014/main" id="{23605CF3-A495-FF02-C9B9-B8C5E1F00D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746" y="8378180"/>
            <a:ext cx="3438384" cy="1917565"/>
          </a:xfrm>
          <a:prstGeom prst="rect">
            <a:avLst/>
          </a:prstGeom>
        </p:spPr>
      </p:pic>
      <p:sp>
        <p:nvSpPr>
          <p:cNvPr id="33" name="object 33">
            <a:extLst>
              <a:ext uri="{FF2B5EF4-FFF2-40B4-BE49-F238E27FC236}">
                <a16:creationId xmlns:a16="http://schemas.microsoft.com/office/drawing/2014/main" id="{DC95C4A6-4451-0DEF-D21F-F0ED5F6586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899950"/>
            <a:ext cx="8231028" cy="1000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300" dirty="0">
                <a:solidFill>
                  <a:schemeClr val="bg1"/>
                </a:solidFill>
              </a:rPr>
              <a:t>OTHER WAYS</a:t>
            </a:r>
          </a:p>
        </p:txBody>
      </p:sp>
      <p:sp>
        <p:nvSpPr>
          <p:cNvPr id="34" name="شكل بيضاوي 33">
            <a:extLst>
              <a:ext uri="{FF2B5EF4-FFF2-40B4-BE49-F238E27FC236}">
                <a16:creationId xmlns:a16="http://schemas.microsoft.com/office/drawing/2014/main" id="{08FB7A39-187D-EE8A-3119-44CADF950EA9}"/>
              </a:ext>
            </a:extLst>
          </p:cNvPr>
          <p:cNvSpPr/>
          <p:nvPr/>
        </p:nvSpPr>
        <p:spPr>
          <a:xfrm>
            <a:off x="4596818" y="2382052"/>
            <a:ext cx="4547182" cy="20645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bg1"/>
              </a:solidFill>
            </a:endParaRPr>
          </a:p>
        </p:txBody>
      </p:sp>
      <p:pic>
        <p:nvPicPr>
          <p:cNvPr id="2050" name="Picture 2" descr="Graphics &amp; Logos – WordPress.org">
            <a:extLst>
              <a:ext uri="{FF2B5EF4-FFF2-40B4-BE49-F238E27FC236}">
                <a16:creationId xmlns:a16="http://schemas.microsoft.com/office/drawing/2014/main" id="{1E3DAC0C-74AF-A825-6870-BB43883E0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407" y="2275251"/>
            <a:ext cx="3550934" cy="191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E0AF1B-9E6C-D8B8-B0E5-F48FEC35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386" y="4850452"/>
            <a:ext cx="3804725" cy="205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صورة 40">
            <a:extLst>
              <a:ext uri="{FF2B5EF4-FFF2-40B4-BE49-F238E27FC236}">
                <a16:creationId xmlns:a16="http://schemas.microsoft.com/office/drawing/2014/main" id="{6F1C9192-4ED9-35A9-8974-C4AA0CB383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01" y="7433690"/>
            <a:ext cx="1707999" cy="1707999"/>
          </a:xfrm>
          <a:prstGeom prst="ellipse">
            <a:avLst/>
          </a:prstGeom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id="{68BFD842-3D89-C2F0-76F3-7DC8992793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80" y="5208966"/>
            <a:ext cx="2045689" cy="1280601"/>
          </a:xfrm>
          <a:prstGeom prst="rect">
            <a:avLst/>
          </a:prstGeom>
        </p:spPr>
      </p:pic>
      <p:pic>
        <p:nvPicPr>
          <p:cNvPr id="45" name="صورة 44">
            <a:extLst>
              <a:ext uri="{FF2B5EF4-FFF2-40B4-BE49-F238E27FC236}">
                <a16:creationId xmlns:a16="http://schemas.microsoft.com/office/drawing/2014/main" id="{79EB1578-0113-4EA3-1BAB-A2C789D056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33" y="7649899"/>
            <a:ext cx="1191415" cy="1191415"/>
          </a:xfrm>
          <a:prstGeom prst="rect">
            <a:avLst/>
          </a:prstGeom>
        </p:spPr>
      </p:pic>
      <p:pic>
        <p:nvPicPr>
          <p:cNvPr id="50" name="صورة 49">
            <a:extLst>
              <a:ext uri="{FF2B5EF4-FFF2-40B4-BE49-F238E27FC236}">
                <a16:creationId xmlns:a16="http://schemas.microsoft.com/office/drawing/2014/main" id="{174EE8F5-7781-4F12-EDC9-55D6B39294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927194" y="7691980"/>
            <a:ext cx="1191417" cy="1191417"/>
          </a:xfrm>
          <a:prstGeom prst="ellipse">
            <a:avLst/>
          </a:prstGeom>
        </p:spPr>
      </p:pic>
      <p:pic>
        <p:nvPicPr>
          <p:cNvPr id="53" name="صورة 52">
            <a:extLst>
              <a:ext uri="{FF2B5EF4-FFF2-40B4-BE49-F238E27FC236}">
                <a16:creationId xmlns:a16="http://schemas.microsoft.com/office/drawing/2014/main" id="{8C9FBE3A-BC9A-4FFB-8B62-DB704C4335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30" y="840839"/>
            <a:ext cx="8876835" cy="8597366"/>
          </a:xfrm>
          <a:prstGeom prst="rect">
            <a:avLst/>
          </a:prstGeom>
        </p:spPr>
      </p:pic>
      <p:pic>
        <p:nvPicPr>
          <p:cNvPr id="55" name="صورة 54">
            <a:extLst>
              <a:ext uri="{FF2B5EF4-FFF2-40B4-BE49-F238E27FC236}">
                <a16:creationId xmlns:a16="http://schemas.microsoft.com/office/drawing/2014/main" id="{C047A392-C07B-5D07-75C2-384678671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44" y="2536378"/>
            <a:ext cx="2038762" cy="20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1798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59278" y="8127326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59">
                <a:moveTo>
                  <a:pt x="200332" y="100164"/>
                </a:moveTo>
                <a:lnTo>
                  <a:pt x="100168" y="200332"/>
                </a:lnTo>
                <a:lnTo>
                  <a:pt x="0" y="100168"/>
                </a:lnTo>
                <a:lnTo>
                  <a:pt x="100164" y="0"/>
                </a:lnTo>
                <a:lnTo>
                  <a:pt x="200332" y="100164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290" y="8928414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59">
                <a:moveTo>
                  <a:pt x="200332" y="100164"/>
                </a:moveTo>
                <a:lnTo>
                  <a:pt x="100168" y="200332"/>
                </a:lnTo>
                <a:lnTo>
                  <a:pt x="0" y="100168"/>
                </a:lnTo>
                <a:lnTo>
                  <a:pt x="100164" y="0"/>
                </a:lnTo>
                <a:lnTo>
                  <a:pt x="200332" y="100164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59286" y="9729634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59">
                <a:moveTo>
                  <a:pt x="200332" y="100164"/>
                </a:moveTo>
                <a:lnTo>
                  <a:pt x="100168" y="200332"/>
                </a:lnTo>
                <a:lnTo>
                  <a:pt x="0" y="100168"/>
                </a:lnTo>
                <a:lnTo>
                  <a:pt x="100164" y="0"/>
                </a:lnTo>
                <a:lnTo>
                  <a:pt x="200332" y="100164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59892" y="8527743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59">
                <a:moveTo>
                  <a:pt x="200332" y="100164"/>
                </a:moveTo>
                <a:lnTo>
                  <a:pt x="100168" y="200332"/>
                </a:lnTo>
                <a:lnTo>
                  <a:pt x="0" y="100167"/>
                </a:lnTo>
                <a:lnTo>
                  <a:pt x="100164" y="0"/>
                </a:lnTo>
                <a:lnTo>
                  <a:pt x="200332" y="100164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59895" y="9328880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59">
                <a:moveTo>
                  <a:pt x="200332" y="100164"/>
                </a:moveTo>
                <a:lnTo>
                  <a:pt x="100167" y="200332"/>
                </a:lnTo>
                <a:lnTo>
                  <a:pt x="0" y="100167"/>
                </a:lnTo>
                <a:lnTo>
                  <a:pt x="100164" y="0"/>
                </a:lnTo>
                <a:lnTo>
                  <a:pt x="200332" y="100164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60460" y="8127336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59">
                <a:moveTo>
                  <a:pt x="200332" y="100164"/>
                </a:moveTo>
                <a:lnTo>
                  <a:pt x="100168" y="200332"/>
                </a:lnTo>
                <a:lnTo>
                  <a:pt x="0" y="100168"/>
                </a:lnTo>
                <a:lnTo>
                  <a:pt x="100164" y="0"/>
                </a:lnTo>
                <a:lnTo>
                  <a:pt x="200332" y="100164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060461" y="8928474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59">
                <a:moveTo>
                  <a:pt x="200332" y="100164"/>
                </a:moveTo>
                <a:lnTo>
                  <a:pt x="100168" y="200332"/>
                </a:lnTo>
                <a:lnTo>
                  <a:pt x="0" y="100168"/>
                </a:lnTo>
                <a:lnTo>
                  <a:pt x="100164" y="0"/>
                </a:lnTo>
                <a:lnTo>
                  <a:pt x="200332" y="100164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60454" y="9729694"/>
            <a:ext cx="200660" cy="200660"/>
          </a:xfrm>
          <a:custGeom>
            <a:avLst/>
            <a:gdLst/>
            <a:ahLst/>
            <a:cxnLst/>
            <a:rect l="l" t="t" r="r" b="b"/>
            <a:pathLst>
              <a:path w="200659" h="200659">
                <a:moveTo>
                  <a:pt x="200332" y="100164"/>
                </a:moveTo>
                <a:lnTo>
                  <a:pt x="100168" y="200332"/>
                </a:lnTo>
                <a:lnTo>
                  <a:pt x="0" y="100168"/>
                </a:lnTo>
                <a:lnTo>
                  <a:pt x="100164" y="0"/>
                </a:lnTo>
                <a:lnTo>
                  <a:pt x="200332" y="100164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33385" y="0"/>
            <a:ext cx="255270" cy="240665"/>
          </a:xfrm>
          <a:custGeom>
            <a:avLst/>
            <a:gdLst/>
            <a:ahLst/>
            <a:cxnLst/>
            <a:rect l="l" t="t" r="r" b="b"/>
            <a:pathLst>
              <a:path w="255270" h="240665">
                <a:moveTo>
                  <a:pt x="254834" y="113183"/>
                </a:moveTo>
                <a:lnTo>
                  <a:pt x="127414" y="240608"/>
                </a:lnTo>
                <a:lnTo>
                  <a:pt x="0" y="113178"/>
                </a:lnTo>
                <a:lnTo>
                  <a:pt x="113174" y="0"/>
                </a:lnTo>
                <a:lnTo>
                  <a:pt x="141646" y="0"/>
                </a:lnTo>
                <a:lnTo>
                  <a:pt x="254834" y="113183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33369" y="1004999"/>
            <a:ext cx="255270" cy="255270"/>
          </a:xfrm>
          <a:custGeom>
            <a:avLst/>
            <a:gdLst/>
            <a:ahLst/>
            <a:cxnLst/>
            <a:rect l="l" t="t" r="r" b="b"/>
            <a:pathLst>
              <a:path w="255270" h="255269">
                <a:moveTo>
                  <a:pt x="254843" y="127419"/>
                </a:moveTo>
                <a:lnTo>
                  <a:pt x="127424" y="254843"/>
                </a:lnTo>
                <a:lnTo>
                  <a:pt x="0" y="127424"/>
                </a:lnTo>
                <a:lnTo>
                  <a:pt x="127419" y="0"/>
                </a:lnTo>
                <a:lnTo>
                  <a:pt x="254843" y="127419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42986" y="495197"/>
            <a:ext cx="255270" cy="255270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254843" y="127419"/>
                </a:moveTo>
                <a:lnTo>
                  <a:pt x="127424" y="254843"/>
                </a:lnTo>
                <a:lnTo>
                  <a:pt x="0" y="127424"/>
                </a:lnTo>
                <a:lnTo>
                  <a:pt x="127419" y="0"/>
                </a:lnTo>
                <a:lnTo>
                  <a:pt x="254843" y="127419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52547" y="0"/>
            <a:ext cx="255270" cy="241300"/>
          </a:xfrm>
          <a:custGeom>
            <a:avLst/>
            <a:gdLst/>
            <a:ahLst/>
            <a:cxnLst/>
            <a:rect l="l" t="t" r="r" b="b"/>
            <a:pathLst>
              <a:path w="255270" h="241300">
                <a:moveTo>
                  <a:pt x="254843" y="113259"/>
                </a:moveTo>
                <a:lnTo>
                  <a:pt x="127424" y="240683"/>
                </a:lnTo>
                <a:lnTo>
                  <a:pt x="0" y="113263"/>
                </a:lnTo>
                <a:lnTo>
                  <a:pt x="113260" y="0"/>
                </a:lnTo>
                <a:lnTo>
                  <a:pt x="141580" y="0"/>
                </a:lnTo>
                <a:lnTo>
                  <a:pt x="254843" y="113259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52540" y="1005075"/>
            <a:ext cx="255270" cy="255270"/>
          </a:xfrm>
          <a:custGeom>
            <a:avLst/>
            <a:gdLst/>
            <a:ahLst/>
            <a:cxnLst/>
            <a:rect l="l" t="t" r="r" b="b"/>
            <a:pathLst>
              <a:path w="255270" h="255269">
                <a:moveTo>
                  <a:pt x="254843" y="127419"/>
                </a:moveTo>
                <a:lnTo>
                  <a:pt x="127424" y="254843"/>
                </a:lnTo>
                <a:lnTo>
                  <a:pt x="0" y="127424"/>
                </a:lnTo>
                <a:lnTo>
                  <a:pt x="127419" y="0"/>
                </a:lnTo>
                <a:lnTo>
                  <a:pt x="254843" y="127419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62190" y="495238"/>
            <a:ext cx="255270" cy="255270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254843" y="127419"/>
                </a:moveTo>
                <a:lnTo>
                  <a:pt x="127424" y="254843"/>
                </a:lnTo>
                <a:lnTo>
                  <a:pt x="0" y="127424"/>
                </a:lnTo>
                <a:lnTo>
                  <a:pt x="127419" y="0"/>
                </a:lnTo>
                <a:lnTo>
                  <a:pt x="254843" y="127419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71853" y="0"/>
            <a:ext cx="255270" cy="240665"/>
          </a:xfrm>
          <a:custGeom>
            <a:avLst/>
            <a:gdLst/>
            <a:ahLst/>
            <a:cxnLst/>
            <a:rect l="l" t="t" r="r" b="b"/>
            <a:pathLst>
              <a:path w="255270" h="240665">
                <a:moveTo>
                  <a:pt x="254843" y="113211"/>
                </a:moveTo>
                <a:lnTo>
                  <a:pt x="127424" y="240635"/>
                </a:lnTo>
                <a:lnTo>
                  <a:pt x="0" y="113215"/>
                </a:lnTo>
                <a:lnTo>
                  <a:pt x="113211" y="0"/>
                </a:lnTo>
                <a:lnTo>
                  <a:pt x="141628" y="0"/>
                </a:lnTo>
                <a:lnTo>
                  <a:pt x="254843" y="113211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71842" y="1005028"/>
            <a:ext cx="255270" cy="255270"/>
          </a:xfrm>
          <a:custGeom>
            <a:avLst/>
            <a:gdLst/>
            <a:ahLst/>
            <a:cxnLst/>
            <a:rect l="l" t="t" r="r" b="b"/>
            <a:pathLst>
              <a:path w="255270" h="255269">
                <a:moveTo>
                  <a:pt x="254843" y="127419"/>
                </a:moveTo>
                <a:lnTo>
                  <a:pt x="127424" y="254843"/>
                </a:lnTo>
                <a:lnTo>
                  <a:pt x="0" y="127424"/>
                </a:lnTo>
                <a:lnTo>
                  <a:pt x="127419" y="0"/>
                </a:lnTo>
                <a:lnTo>
                  <a:pt x="254843" y="127419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217930" cy="10287000"/>
          </a:xfrm>
          <a:custGeom>
            <a:avLst/>
            <a:gdLst/>
            <a:ahLst/>
            <a:cxnLst/>
            <a:rect l="l" t="t" r="r" b="b"/>
            <a:pathLst>
              <a:path w="1217930" h="10287000">
                <a:moveTo>
                  <a:pt x="1217683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17683" y="0"/>
                </a:lnTo>
                <a:lnTo>
                  <a:pt x="1217683" y="1028699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0924" y="3668005"/>
            <a:ext cx="6762749" cy="37909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2111" y="1575815"/>
            <a:ext cx="5333999" cy="13136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83487" y="1590945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83507" y="2769332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83519" y="3947912"/>
            <a:ext cx="295275" cy="291465"/>
          </a:xfrm>
          <a:custGeom>
            <a:avLst/>
            <a:gdLst/>
            <a:ahLst/>
            <a:cxnLst/>
            <a:rect l="l" t="t" r="r" b="b"/>
            <a:pathLst>
              <a:path w="295275" h="291464">
                <a:moveTo>
                  <a:pt x="294665" y="147340"/>
                </a:moveTo>
                <a:lnTo>
                  <a:pt x="151063" y="290947"/>
                </a:lnTo>
                <a:lnTo>
                  <a:pt x="143587" y="290947"/>
                </a:lnTo>
                <a:lnTo>
                  <a:pt x="0" y="147325"/>
                </a:lnTo>
                <a:lnTo>
                  <a:pt x="147320" y="0"/>
                </a:lnTo>
                <a:lnTo>
                  <a:pt x="29466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72784" y="2179952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72789" y="3358409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2013" y="1590961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62013" y="2769420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637320" y="2636321"/>
            <a:ext cx="7651115" cy="7651115"/>
            <a:chOff x="10637320" y="2636321"/>
            <a:chExt cx="7651115" cy="7651115"/>
          </a:xfrm>
        </p:grpSpPr>
        <p:sp>
          <p:nvSpPr>
            <p:cNvPr id="10" name="object 10"/>
            <p:cNvSpPr/>
            <p:nvPr/>
          </p:nvSpPr>
          <p:spPr>
            <a:xfrm>
              <a:off x="17862005" y="3948000"/>
              <a:ext cx="295275" cy="291465"/>
            </a:xfrm>
            <a:custGeom>
              <a:avLst/>
              <a:gdLst/>
              <a:ahLst/>
              <a:cxnLst/>
              <a:rect l="l" t="t" r="r" b="b"/>
              <a:pathLst>
                <a:path w="295275" h="291464">
                  <a:moveTo>
                    <a:pt x="294685" y="147340"/>
                  </a:moveTo>
                  <a:lnTo>
                    <a:pt x="151169" y="290861"/>
                  </a:lnTo>
                  <a:lnTo>
                    <a:pt x="143521" y="290861"/>
                  </a:lnTo>
                  <a:lnTo>
                    <a:pt x="0" y="147345"/>
                  </a:lnTo>
                  <a:lnTo>
                    <a:pt x="147340" y="0"/>
                  </a:lnTo>
                  <a:lnTo>
                    <a:pt x="294685" y="147340"/>
                  </a:lnTo>
                  <a:close/>
                </a:path>
              </a:pathLst>
            </a:custGeom>
            <a:solidFill>
              <a:srgbClr val="56AEFF">
                <a:alpha val="2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320" y="2636321"/>
              <a:ext cx="7650679" cy="7650678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5375" y="3919727"/>
            <a:ext cx="6925055" cy="162153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651242" y="1800960"/>
            <a:ext cx="333375" cy="435609"/>
          </a:xfrm>
          <a:custGeom>
            <a:avLst/>
            <a:gdLst/>
            <a:ahLst/>
            <a:cxnLst/>
            <a:rect l="l" t="t" r="r" b="b"/>
            <a:pathLst>
              <a:path w="333375" h="435610">
                <a:moveTo>
                  <a:pt x="309581" y="435601"/>
                </a:moveTo>
                <a:lnTo>
                  <a:pt x="15462" y="342027"/>
                </a:lnTo>
                <a:lnTo>
                  <a:pt x="0" y="320775"/>
                </a:lnTo>
                <a:lnTo>
                  <a:pt x="1500" y="15016"/>
                </a:lnTo>
                <a:lnTo>
                  <a:pt x="4894" y="8399"/>
                </a:lnTo>
                <a:lnTo>
                  <a:pt x="14439" y="1448"/>
                </a:lnTo>
                <a:lnTo>
                  <a:pt x="19019" y="0"/>
                </a:lnTo>
                <a:lnTo>
                  <a:pt x="23660" y="0"/>
                </a:lnTo>
                <a:lnTo>
                  <a:pt x="25913" y="0"/>
                </a:lnTo>
                <a:lnTo>
                  <a:pt x="317777" y="92481"/>
                </a:lnTo>
                <a:lnTo>
                  <a:pt x="333231" y="113730"/>
                </a:lnTo>
                <a:lnTo>
                  <a:pt x="331733" y="419492"/>
                </a:lnTo>
                <a:lnTo>
                  <a:pt x="328339" y="426109"/>
                </a:lnTo>
                <a:lnTo>
                  <a:pt x="316921" y="434415"/>
                </a:lnTo>
                <a:lnTo>
                  <a:pt x="309581" y="435601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4381" y="1800960"/>
            <a:ext cx="333375" cy="435609"/>
          </a:xfrm>
          <a:custGeom>
            <a:avLst/>
            <a:gdLst/>
            <a:ahLst/>
            <a:cxnLst/>
            <a:rect l="l" t="t" r="r" b="b"/>
            <a:pathLst>
              <a:path w="333375" h="435610">
                <a:moveTo>
                  <a:pt x="23655" y="435601"/>
                </a:moveTo>
                <a:lnTo>
                  <a:pt x="16310" y="434415"/>
                </a:lnTo>
                <a:lnTo>
                  <a:pt x="4894" y="426109"/>
                </a:lnTo>
                <a:lnTo>
                  <a:pt x="1500" y="419483"/>
                </a:lnTo>
                <a:lnTo>
                  <a:pt x="0" y="113730"/>
                </a:lnTo>
                <a:lnTo>
                  <a:pt x="1094" y="106730"/>
                </a:lnTo>
                <a:lnTo>
                  <a:pt x="305054" y="343"/>
                </a:lnTo>
                <a:lnTo>
                  <a:pt x="307320" y="0"/>
                </a:lnTo>
                <a:lnTo>
                  <a:pt x="314211" y="0"/>
                </a:lnTo>
                <a:lnTo>
                  <a:pt x="318791" y="1448"/>
                </a:lnTo>
                <a:lnTo>
                  <a:pt x="328339" y="8399"/>
                </a:lnTo>
                <a:lnTo>
                  <a:pt x="331730" y="15016"/>
                </a:lnTo>
                <a:lnTo>
                  <a:pt x="331914" y="52478"/>
                </a:lnTo>
                <a:lnTo>
                  <a:pt x="287540" y="52478"/>
                </a:lnTo>
                <a:lnTo>
                  <a:pt x="44451" y="129818"/>
                </a:lnTo>
                <a:lnTo>
                  <a:pt x="45693" y="382027"/>
                </a:lnTo>
                <a:lnTo>
                  <a:pt x="192047" y="382027"/>
                </a:lnTo>
                <a:lnTo>
                  <a:pt x="23655" y="435601"/>
                </a:lnTo>
                <a:close/>
              </a:path>
              <a:path w="333375" h="435610">
                <a:moveTo>
                  <a:pt x="192047" y="382027"/>
                </a:moveTo>
                <a:lnTo>
                  <a:pt x="45693" y="382027"/>
                </a:lnTo>
                <a:lnTo>
                  <a:pt x="288779" y="304681"/>
                </a:lnTo>
                <a:lnTo>
                  <a:pt x="287540" y="52478"/>
                </a:lnTo>
                <a:lnTo>
                  <a:pt x="331914" y="52478"/>
                </a:lnTo>
                <a:lnTo>
                  <a:pt x="333234" y="320775"/>
                </a:lnTo>
                <a:lnTo>
                  <a:pt x="332138" y="327773"/>
                </a:lnTo>
                <a:lnTo>
                  <a:pt x="328988" y="333935"/>
                </a:lnTo>
                <a:lnTo>
                  <a:pt x="324096" y="338829"/>
                </a:lnTo>
                <a:lnTo>
                  <a:pt x="317774" y="342027"/>
                </a:lnTo>
                <a:lnTo>
                  <a:pt x="192047" y="382027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1212" y="2210584"/>
            <a:ext cx="333375" cy="426084"/>
          </a:xfrm>
          <a:custGeom>
            <a:avLst/>
            <a:gdLst/>
            <a:ahLst/>
            <a:cxnLst/>
            <a:rect l="l" t="t" r="r" b="b"/>
            <a:pathLst>
              <a:path w="333375" h="426085">
                <a:moveTo>
                  <a:pt x="25283" y="425779"/>
                </a:moveTo>
                <a:lnTo>
                  <a:pt x="17087" y="425412"/>
                </a:lnTo>
                <a:lnTo>
                  <a:pt x="3974" y="417289"/>
                </a:lnTo>
                <a:lnTo>
                  <a:pt x="0" y="410116"/>
                </a:lnTo>
                <a:lnTo>
                  <a:pt x="1520" y="15042"/>
                </a:lnTo>
                <a:lnTo>
                  <a:pt x="4915" y="8414"/>
                </a:lnTo>
                <a:lnTo>
                  <a:pt x="14462" y="1453"/>
                </a:lnTo>
                <a:lnTo>
                  <a:pt x="19048" y="0"/>
                </a:lnTo>
                <a:lnTo>
                  <a:pt x="23690" y="0"/>
                </a:lnTo>
                <a:lnTo>
                  <a:pt x="25942" y="0"/>
                </a:lnTo>
                <a:lnTo>
                  <a:pt x="317806" y="92487"/>
                </a:lnTo>
                <a:lnTo>
                  <a:pt x="333260" y="113855"/>
                </a:lnTo>
                <a:lnTo>
                  <a:pt x="331710" y="266586"/>
                </a:lnTo>
                <a:lnTo>
                  <a:pt x="326996" y="274150"/>
                </a:lnTo>
                <a:lnTo>
                  <a:pt x="25283" y="42577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64381" y="2210584"/>
            <a:ext cx="333375" cy="426084"/>
          </a:xfrm>
          <a:custGeom>
            <a:avLst/>
            <a:gdLst/>
            <a:ahLst/>
            <a:cxnLst/>
            <a:rect l="l" t="t" r="r" b="b"/>
            <a:pathLst>
              <a:path w="333375" h="426085">
                <a:moveTo>
                  <a:pt x="307976" y="425779"/>
                </a:moveTo>
                <a:lnTo>
                  <a:pt x="6269" y="274150"/>
                </a:lnTo>
                <a:lnTo>
                  <a:pt x="1552" y="266586"/>
                </a:lnTo>
                <a:lnTo>
                  <a:pt x="0" y="113855"/>
                </a:lnTo>
                <a:lnTo>
                  <a:pt x="1067" y="106819"/>
                </a:lnTo>
                <a:lnTo>
                  <a:pt x="305054" y="343"/>
                </a:lnTo>
                <a:lnTo>
                  <a:pt x="307320" y="0"/>
                </a:lnTo>
                <a:lnTo>
                  <a:pt x="314214" y="0"/>
                </a:lnTo>
                <a:lnTo>
                  <a:pt x="318797" y="1453"/>
                </a:lnTo>
                <a:lnTo>
                  <a:pt x="328350" y="8414"/>
                </a:lnTo>
                <a:lnTo>
                  <a:pt x="331739" y="15042"/>
                </a:lnTo>
                <a:lnTo>
                  <a:pt x="331883" y="52493"/>
                </a:lnTo>
                <a:lnTo>
                  <a:pt x="287508" y="52493"/>
                </a:lnTo>
                <a:lnTo>
                  <a:pt x="44536" y="129795"/>
                </a:lnTo>
                <a:lnTo>
                  <a:pt x="45701" y="244309"/>
                </a:lnTo>
                <a:lnTo>
                  <a:pt x="288720" y="366436"/>
                </a:lnTo>
                <a:lnTo>
                  <a:pt x="333094" y="366436"/>
                </a:lnTo>
                <a:lnTo>
                  <a:pt x="333263" y="410116"/>
                </a:lnTo>
                <a:lnTo>
                  <a:pt x="329286" y="417289"/>
                </a:lnTo>
                <a:lnTo>
                  <a:pt x="316172" y="425412"/>
                </a:lnTo>
                <a:lnTo>
                  <a:pt x="307976" y="425779"/>
                </a:lnTo>
                <a:close/>
              </a:path>
              <a:path w="333375" h="426085">
                <a:moveTo>
                  <a:pt x="333094" y="366436"/>
                </a:moveTo>
                <a:lnTo>
                  <a:pt x="288720" y="366436"/>
                </a:lnTo>
                <a:lnTo>
                  <a:pt x="287508" y="52493"/>
                </a:lnTo>
                <a:lnTo>
                  <a:pt x="331883" y="52493"/>
                </a:lnTo>
                <a:lnTo>
                  <a:pt x="333094" y="366436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71527"/>
            <a:ext cx="94615" cy="189230"/>
          </a:xfrm>
          <a:custGeom>
            <a:avLst/>
            <a:gdLst/>
            <a:ahLst/>
            <a:cxnLst/>
            <a:rect l="l" t="t" r="r" b="b"/>
            <a:pathLst>
              <a:path w="94615" h="189229">
                <a:moveTo>
                  <a:pt x="94476" y="94473"/>
                </a:moveTo>
                <a:lnTo>
                  <a:pt x="0" y="188952"/>
                </a:lnTo>
                <a:lnTo>
                  <a:pt x="0" y="0"/>
                </a:lnTo>
                <a:lnTo>
                  <a:pt x="94476" y="94473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1249979"/>
            <a:ext cx="94615" cy="189230"/>
          </a:xfrm>
          <a:custGeom>
            <a:avLst/>
            <a:gdLst/>
            <a:ahLst/>
            <a:cxnLst/>
            <a:rect l="l" t="t" r="r" b="b"/>
            <a:pathLst>
              <a:path w="94615" h="189230">
                <a:moveTo>
                  <a:pt x="94481" y="94478"/>
                </a:moveTo>
                <a:lnTo>
                  <a:pt x="0" y="188962"/>
                </a:lnTo>
                <a:lnTo>
                  <a:pt x="0" y="0"/>
                </a:lnTo>
                <a:lnTo>
                  <a:pt x="94481" y="94478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9019" y="608128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011" y="1786708"/>
            <a:ext cx="295275" cy="291465"/>
          </a:xfrm>
          <a:custGeom>
            <a:avLst/>
            <a:gdLst/>
            <a:ahLst/>
            <a:cxnLst/>
            <a:rect l="l" t="t" r="r" b="b"/>
            <a:pathLst>
              <a:path w="295275" h="291464">
                <a:moveTo>
                  <a:pt x="294685" y="147340"/>
                </a:moveTo>
                <a:lnTo>
                  <a:pt x="151170" y="290860"/>
                </a:lnTo>
                <a:lnTo>
                  <a:pt x="143520" y="290860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8375" y="18750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8338" y="1197165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67764" y="608176"/>
            <a:ext cx="292735" cy="294640"/>
          </a:xfrm>
          <a:custGeom>
            <a:avLst/>
            <a:gdLst/>
            <a:ahLst/>
            <a:cxnLst/>
            <a:rect l="l" t="t" r="r" b="b"/>
            <a:pathLst>
              <a:path w="292735" h="294640">
                <a:moveTo>
                  <a:pt x="292506" y="149390"/>
                </a:moveTo>
                <a:lnTo>
                  <a:pt x="288912" y="145796"/>
                </a:lnTo>
                <a:lnTo>
                  <a:pt x="291033" y="143675"/>
                </a:lnTo>
                <a:lnTo>
                  <a:pt x="147345" y="0"/>
                </a:lnTo>
                <a:lnTo>
                  <a:pt x="0" y="147345"/>
                </a:lnTo>
                <a:lnTo>
                  <a:pt x="143687" y="291020"/>
                </a:lnTo>
                <a:lnTo>
                  <a:pt x="147281" y="294614"/>
                </a:lnTo>
                <a:lnTo>
                  <a:pt x="292506" y="149390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67668" y="1786654"/>
            <a:ext cx="290830" cy="291465"/>
          </a:xfrm>
          <a:custGeom>
            <a:avLst/>
            <a:gdLst/>
            <a:ahLst/>
            <a:cxnLst/>
            <a:rect l="l" t="t" r="r" b="b"/>
            <a:pathLst>
              <a:path w="290830" h="291464">
                <a:moveTo>
                  <a:pt x="290806" y="151219"/>
                </a:moveTo>
                <a:lnTo>
                  <a:pt x="151115" y="290915"/>
                </a:lnTo>
                <a:lnTo>
                  <a:pt x="143574" y="290915"/>
                </a:lnTo>
                <a:lnTo>
                  <a:pt x="0" y="147345"/>
                </a:lnTo>
                <a:lnTo>
                  <a:pt x="147340" y="0"/>
                </a:lnTo>
                <a:lnTo>
                  <a:pt x="290806" y="143461"/>
                </a:lnTo>
                <a:lnTo>
                  <a:pt x="290806" y="151219"/>
                </a:lnTo>
                <a:close/>
              </a:path>
            </a:pathLst>
          </a:custGeom>
          <a:solidFill>
            <a:srgbClr val="56AEFF">
              <a:alpha val="2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49776-8578-3A26-27A2-3B7E80AE7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616"/>
            <a:ext cx="18135599" cy="99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32683" y="3289462"/>
            <a:ext cx="0" cy="4676775"/>
          </a:xfrm>
          <a:custGeom>
            <a:avLst/>
            <a:gdLst/>
            <a:ahLst/>
            <a:cxnLst/>
            <a:rect l="l" t="t" r="r" b="b"/>
            <a:pathLst>
              <a:path h="4676775">
                <a:moveTo>
                  <a:pt x="0" y="0"/>
                </a:moveTo>
                <a:lnTo>
                  <a:pt x="0" y="4676295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93275" y="9697033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10194" y="9696931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26935" y="9696994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51618" y="9742689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8493" y="9742632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97588" y="9544892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8650" y="10236726"/>
            <a:ext cx="100965" cy="50800"/>
          </a:xfrm>
          <a:custGeom>
            <a:avLst/>
            <a:gdLst/>
            <a:ahLst/>
            <a:cxnLst/>
            <a:rect l="l" t="t" r="r" b="b"/>
            <a:pathLst>
              <a:path w="100964" h="50800">
                <a:moveTo>
                  <a:pt x="0" y="50272"/>
                </a:moveTo>
                <a:lnTo>
                  <a:pt x="50271" y="0"/>
                </a:lnTo>
                <a:lnTo>
                  <a:pt x="100545" y="50272"/>
                </a:lnTo>
                <a:lnTo>
                  <a:pt x="0" y="5027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14508" y="9544790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5470" y="10236670"/>
            <a:ext cx="100965" cy="50800"/>
          </a:xfrm>
          <a:custGeom>
            <a:avLst/>
            <a:gdLst/>
            <a:ahLst/>
            <a:cxnLst/>
            <a:rect l="l" t="t" r="r" b="b"/>
            <a:pathLst>
              <a:path w="100964" h="50800">
                <a:moveTo>
                  <a:pt x="0" y="50328"/>
                </a:moveTo>
                <a:lnTo>
                  <a:pt x="50327" y="0"/>
                </a:lnTo>
                <a:lnTo>
                  <a:pt x="100657" y="50328"/>
                </a:lnTo>
                <a:lnTo>
                  <a:pt x="0" y="50328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31249" y="9544853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15306" y="10281881"/>
            <a:ext cx="10795" cy="5715"/>
          </a:xfrm>
          <a:custGeom>
            <a:avLst/>
            <a:gdLst/>
            <a:ahLst/>
            <a:cxnLst/>
            <a:rect l="l" t="t" r="r" b="b"/>
            <a:pathLst>
              <a:path w="10794" h="5715">
                <a:moveTo>
                  <a:pt x="0" y="5118"/>
                </a:moveTo>
                <a:lnTo>
                  <a:pt x="5117" y="0"/>
                </a:lnTo>
                <a:lnTo>
                  <a:pt x="10236" y="5118"/>
                </a:lnTo>
                <a:lnTo>
                  <a:pt x="0" y="5118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55933" y="9590547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2121" y="10281777"/>
            <a:ext cx="10795" cy="5715"/>
          </a:xfrm>
          <a:custGeom>
            <a:avLst/>
            <a:gdLst/>
            <a:ahLst/>
            <a:cxnLst/>
            <a:rect l="l" t="t" r="r" b="b"/>
            <a:pathLst>
              <a:path w="10794" h="5715">
                <a:moveTo>
                  <a:pt x="0" y="5222"/>
                </a:moveTo>
                <a:lnTo>
                  <a:pt x="5221" y="0"/>
                </a:lnTo>
                <a:lnTo>
                  <a:pt x="10444" y="5222"/>
                </a:lnTo>
                <a:lnTo>
                  <a:pt x="0" y="52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809" y="9590490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924" y="10281843"/>
            <a:ext cx="10795" cy="5715"/>
          </a:xfrm>
          <a:custGeom>
            <a:avLst/>
            <a:gdLst/>
            <a:ahLst/>
            <a:cxnLst/>
            <a:rect l="l" t="t" r="r" b="b"/>
            <a:pathLst>
              <a:path w="10795" h="5715">
                <a:moveTo>
                  <a:pt x="0" y="5155"/>
                </a:moveTo>
                <a:lnTo>
                  <a:pt x="5155" y="0"/>
                </a:lnTo>
                <a:lnTo>
                  <a:pt x="10311" y="5155"/>
                </a:lnTo>
                <a:lnTo>
                  <a:pt x="0" y="5155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041168" y="9304071"/>
            <a:ext cx="247015" cy="346075"/>
          </a:xfrm>
          <a:custGeom>
            <a:avLst/>
            <a:gdLst/>
            <a:ahLst/>
            <a:cxnLst/>
            <a:rect l="l" t="t" r="r" b="b"/>
            <a:pathLst>
              <a:path w="247015" h="346075">
                <a:moveTo>
                  <a:pt x="0" y="172922"/>
                </a:moveTo>
                <a:lnTo>
                  <a:pt x="172916" y="0"/>
                </a:lnTo>
                <a:lnTo>
                  <a:pt x="246831" y="73911"/>
                </a:lnTo>
                <a:lnTo>
                  <a:pt x="246831" y="271928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349663" y="9995302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658045" y="9304015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966399" y="9995368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106" y="3004367"/>
            <a:ext cx="5246369" cy="52463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2210" y="2883850"/>
            <a:ext cx="7562150" cy="5246369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90942" y="615777"/>
            <a:ext cx="12165330" cy="1019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0" spc="85" dirty="0">
                <a:solidFill>
                  <a:srgbClr val="FFFFFF"/>
                </a:solidFill>
              </a:rPr>
              <a:t>COMPUTER</a:t>
            </a:r>
            <a:r>
              <a:rPr sz="6500" spc="120" dirty="0">
                <a:solidFill>
                  <a:srgbClr val="FFFFFF"/>
                </a:solidFill>
              </a:rPr>
              <a:t> </a:t>
            </a:r>
            <a:r>
              <a:rPr sz="6500" spc="95" dirty="0">
                <a:solidFill>
                  <a:srgbClr val="FFFFFF"/>
                </a:solidFill>
              </a:rPr>
              <a:t>NETWORK</a:t>
            </a:r>
            <a:r>
              <a:rPr sz="6500" spc="120" dirty="0">
                <a:solidFill>
                  <a:srgbClr val="FFFFFF"/>
                </a:solidFill>
              </a:rPr>
              <a:t> </a:t>
            </a:r>
            <a:r>
              <a:rPr sz="6500" spc="-375" dirty="0">
                <a:solidFill>
                  <a:srgbClr val="FFFFFF"/>
                </a:solidFill>
              </a:rPr>
              <a:t>TYPES</a:t>
            </a:r>
            <a:endParaRPr sz="6500"/>
          </a:p>
        </p:txBody>
      </p:sp>
      <p:sp>
        <p:nvSpPr>
          <p:cNvPr id="26" name="object 26"/>
          <p:cNvSpPr txBox="1"/>
          <p:nvPr/>
        </p:nvSpPr>
        <p:spPr>
          <a:xfrm>
            <a:off x="3626072" y="8438636"/>
            <a:ext cx="9036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4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400" b="1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00" b="1" spc="43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81819" y="8438636"/>
            <a:ext cx="11150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49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00" b="1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00" b="1" spc="43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93275" y="9410557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01691" y="10102391"/>
            <a:ext cx="346075" cy="184785"/>
          </a:xfrm>
          <a:custGeom>
            <a:avLst/>
            <a:gdLst/>
            <a:ahLst/>
            <a:cxnLst/>
            <a:rect l="l" t="t" r="r" b="b"/>
            <a:pathLst>
              <a:path w="346075" h="184784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334148" y="184607"/>
                </a:lnTo>
                <a:lnTo>
                  <a:pt x="11685" y="184607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10194" y="9410455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18567" y="10102335"/>
            <a:ext cx="346075" cy="184785"/>
          </a:xfrm>
          <a:custGeom>
            <a:avLst/>
            <a:gdLst/>
            <a:ahLst/>
            <a:cxnLst/>
            <a:rect l="l" t="t" r="r" b="b"/>
            <a:pathLst>
              <a:path w="346075" h="184784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334092" y="184663"/>
                </a:lnTo>
                <a:lnTo>
                  <a:pt x="11741" y="184663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26935" y="9410518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76661" y="10147546"/>
            <a:ext cx="279400" cy="139700"/>
          </a:xfrm>
          <a:custGeom>
            <a:avLst/>
            <a:gdLst/>
            <a:ahLst/>
            <a:cxnLst/>
            <a:rect l="l" t="t" r="r" b="b"/>
            <a:pathLst>
              <a:path w="279400" h="1397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51618" y="9456212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3477" y="10147443"/>
            <a:ext cx="279400" cy="139700"/>
          </a:xfrm>
          <a:custGeom>
            <a:avLst/>
            <a:gdLst/>
            <a:ahLst/>
            <a:cxnLst/>
            <a:rect l="l" t="t" r="r" b="b"/>
            <a:pathLst>
              <a:path w="279400" h="1397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68493" y="9456156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10279" y="10147509"/>
            <a:ext cx="279400" cy="139700"/>
          </a:xfrm>
          <a:custGeom>
            <a:avLst/>
            <a:gdLst/>
            <a:ahLst/>
            <a:cxnLst/>
            <a:rect l="l" t="t" r="r" b="b"/>
            <a:pathLst>
              <a:path w="279400" h="1397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97588" y="9258415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06005" y="9950250"/>
            <a:ext cx="346075" cy="337185"/>
          </a:xfrm>
          <a:custGeom>
            <a:avLst/>
            <a:gdLst/>
            <a:ahLst/>
            <a:cxnLst/>
            <a:rect l="l" t="t" r="r" b="b"/>
            <a:pathLst>
              <a:path w="346075" h="337184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1" y="336750"/>
                </a:lnTo>
                <a:lnTo>
                  <a:pt x="163833" y="336750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14508" y="9258313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22881" y="9950193"/>
            <a:ext cx="346075" cy="337185"/>
          </a:xfrm>
          <a:custGeom>
            <a:avLst/>
            <a:gdLst/>
            <a:ahLst/>
            <a:cxnLst/>
            <a:rect l="l" t="t" r="r" b="b"/>
            <a:pathLst>
              <a:path w="346075" h="337184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6" y="336805"/>
                </a:lnTo>
                <a:lnTo>
                  <a:pt x="163888" y="336805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31249" y="9258376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47507" y="9995405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55933" y="9304071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64426" y="9995302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809" y="9304015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163" y="9995368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041168" y="9304071"/>
            <a:ext cx="247015" cy="346075"/>
          </a:xfrm>
          <a:custGeom>
            <a:avLst/>
            <a:gdLst/>
            <a:ahLst/>
            <a:cxnLst/>
            <a:rect l="l" t="t" r="r" b="b"/>
            <a:pathLst>
              <a:path w="247015" h="346075">
                <a:moveTo>
                  <a:pt x="0" y="172922"/>
                </a:moveTo>
                <a:lnTo>
                  <a:pt x="172916" y="0"/>
                </a:lnTo>
                <a:lnTo>
                  <a:pt x="246831" y="73911"/>
                </a:lnTo>
                <a:lnTo>
                  <a:pt x="246831" y="271928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349663" y="9995302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658045" y="9304015"/>
            <a:ext cx="346075" cy="346075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966399" y="9995368"/>
            <a:ext cx="346075" cy="292100"/>
          </a:xfrm>
          <a:custGeom>
            <a:avLst/>
            <a:gdLst/>
            <a:ahLst/>
            <a:cxnLst/>
            <a:rect l="l" t="t" r="r" b="b"/>
            <a:pathLst>
              <a:path w="346075" h="292100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9828" y="1962180"/>
            <a:ext cx="7562150" cy="524636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576171" y="8369209"/>
            <a:ext cx="11360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400" b="1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00" b="1" spc="43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23720"/>
            <a:ext cx="3581530" cy="23632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4713" y="0"/>
            <a:ext cx="4473287" cy="258589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8941" y="1029410"/>
            <a:ext cx="876300" cy="1270635"/>
          </a:xfrm>
          <a:custGeom>
            <a:avLst/>
            <a:gdLst/>
            <a:ahLst/>
            <a:cxnLst/>
            <a:rect l="l" t="t" r="r" b="b"/>
            <a:pathLst>
              <a:path w="876300" h="1270635">
                <a:moveTo>
                  <a:pt x="458457" y="778510"/>
                </a:moveTo>
                <a:lnTo>
                  <a:pt x="442048" y="762088"/>
                </a:lnTo>
                <a:lnTo>
                  <a:pt x="437032" y="762088"/>
                </a:lnTo>
                <a:lnTo>
                  <a:pt x="420611" y="778510"/>
                </a:lnTo>
                <a:lnTo>
                  <a:pt x="420611" y="783526"/>
                </a:lnTo>
                <a:lnTo>
                  <a:pt x="437032" y="799934"/>
                </a:lnTo>
                <a:lnTo>
                  <a:pt x="442048" y="799934"/>
                </a:lnTo>
                <a:lnTo>
                  <a:pt x="458457" y="783526"/>
                </a:lnTo>
                <a:lnTo>
                  <a:pt x="458457" y="781011"/>
                </a:lnTo>
                <a:lnTo>
                  <a:pt x="458457" y="778510"/>
                </a:lnTo>
                <a:close/>
              </a:path>
              <a:path w="876300" h="1270635">
                <a:moveTo>
                  <a:pt x="458457" y="703719"/>
                </a:moveTo>
                <a:lnTo>
                  <a:pt x="442048" y="687311"/>
                </a:lnTo>
                <a:lnTo>
                  <a:pt x="437032" y="687311"/>
                </a:lnTo>
                <a:lnTo>
                  <a:pt x="420611" y="703719"/>
                </a:lnTo>
                <a:lnTo>
                  <a:pt x="420611" y="708736"/>
                </a:lnTo>
                <a:lnTo>
                  <a:pt x="437032" y="725157"/>
                </a:lnTo>
                <a:lnTo>
                  <a:pt x="442048" y="725157"/>
                </a:lnTo>
                <a:lnTo>
                  <a:pt x="458457" y="708736"/>
                </a:lnTo>
                <a:lnTo>
                  <a:pt x="458457" y="706234"/>
                </a:lnTo>
                <a:lnTo>
                  <a:pt x="458457" y="703719"/>
                </a:lnTo>
                <a:close/>
              </a:path>
              <a:path w="876300" h="1270635">
                <a:moveTo>
                  <a:pt x="691616" y="359613"/>
                </a:moveTo>
                <a:lnTo>
                  <a:pt x="671385" y="338315"/>
                </a:lnTo>
                <a:lnTo>
                  <a:pt x="667461" y="338950"/>
                </a:lnTo>
                <a:lnTo>
                  <a:pt x="623481" y="360654"/>
                </a:lnTo>
                <a:lnTo>
                  <a:pt x="587959" y="373354"/>
                </a:lnTo>
                <a:lnTo>
                  <a:pt x="550722" y="377698"/>
                </a:lnTo>
                <a:lnTo>
                  <a:pt x="505320" y="372376"/>
                </a:lnTo>
                <a:lnTo>
                  <a:pt x="445287" y="356069"/>
                </a:lnTo>
                <a:lnTo>
                  <a:pt x="431431" y="351904"/>
                </a:lnTo>
                <a:lnTo>
                  <a:pt x="417410" y="348424"/>
                </a:lnTo>
                <a:lnTo>
                  <a:pt x="374523" y="342049"/>
                </a:lnTo>
                <a:lnTo>
                  <a:pt x="345655" y="341223"/>
                </a:lnTo>
                <a:lnTo>
                  <a:pt x="331190" y="341845"/>
                </a:lnTo>
                <a:lnTo>
                  <a:pt x="288277" y="347840"/>
                </a:lnTo>
                <a:lnTo>
                  <a:pt x="246634" y="359905"/>
                </a:lnTo>
                <a:lnTo>
                  <a:pt x="211607" y="378637"/>
                </a:lnTo>
                <a:lnTo>
                  <a:pt x="209016" y="389547"/>
                </a:lnTo>
                <a:lnTo>
                  <a:pt x="210248" y="395160"/>
                </a:lnTo>
                <a:lnTo>
                  <a:pt x="327075" y="510362"/>
                </a:lnTo>
                <a:lnTo>
                  <a:pt x="368782" y="550011"/>
                </a:lnTo>
                <a:lnTo>
                  <a:pt x="386702" y="566496"/>
                </a:lnTo>
                <a:lnTo>
                  <a:pt x="395071" y="577723"/>
                </a:lnTo>
                <a:lnTo>
                  <a:pt x="401396" y="589813"/>
                </a:lnTo>
                <a:lnTo>
                  <a:pt x="405676" y="602780"/>
                </a:lnTo>
                <a:lnTo>
                  <a:pt x="408393" y="620458"/>
                </a:lnTo>
                <a:lnTo>
                  <a:pt x="409587" y="624090"/>
                </a:lnTo>
                <a:lnTo>
                  <a:pt x="436422" y="643255"/>
                </a:lnTo>
                <a:lnTo>
                  <a:pt x="440296" y="642950"/>
                </a:lnTo>
                <a:lnTo>
                  <a:pt x="443979" y="643305"/>
                </a:lnTo>
                <a:lnTo>
                  <a:pt x="470573" y="617816"/>
                </a:lnTo>
                <a:lnTo>
                  <a:pt x="472071" y="608876"/>
                </a:lnTo>
                <a:lnTo>
                  <a:pt x="491312" y="568528"/>
                </a:lnTo>
                <a:lnTo>
                  <a:pt x="622960" y="441998"/>
                </a:lnTo>
                <a:lnTo>
                  <a:pt x="642099" y="424345"/>
                </a:lnTo>
                <a:lnTo>
                  <a:pt x="655497" y="411454"/>
                </a:lnTo>
                <a:lnTo>
                  <a:pt x="667727" y="397611"/>
                </a:lnTo>
                <a:lnTo>
                  <a:pt x="678802" y="382841"/>
                </a:lnTo>
                <a:lnTo>
                  <a:pt x="688721" y="367118"/>
                </a:lnTo>
                <a:lnTo>
                  <a:pt x="690816" y="363499"/>
                </a:lnTo>
                <a:lnTo>
                  <a:pt x="691616" y="359613"/>
                </a:lnTo>
                <a:close/>
              </a:path>
              <a:path w="876300" h="1270635">
                <a:moveTo>
                  <a:pt x="700087" y="1092517"/>
                </a:moveTo>
                <a:lnTo>
                  <a:pt x="695833" y="1048258"/>
                </a:lnTo>
                <a:lnTo>
                  <a:pt x="684809" y="1007745"/>
                </a:lnTo>
                <a:lnTo>
                  <a:pt x="663219" y="962253"/>
                </a:lnTo>
                <a:lnTo>
                  <a:pt x="633298" y="921766"/>
                </a:lnTo>
                <a:lnTo>
                  <a:pt x="596163" y="887768"/>
                </a:lnTo>
                <a:lnTo>
                  <a:pt x="553173" y="861542"/>
                </a:lnTo>
                <a:lnTo>
                  <a:pt x="505955" y="844067"/>
                </a:lnTo>
                <a:lnTo>
                  <a:pt x="456260" y="835990"/>
                </a:lnTo>
                <a:lnTo>
                  <a:pt x="447865" y="835596"/>
                </a:lnTo>
                <a:lnTo>
                  <a:pt x="431050" y="835596"/>
                </a:lnTo>
                <a:lnTo>
                  <a:pt x="381127" y="842060"/>
                </a:lnTo>
                <a:lnTo>
                  <a:pt x="333362" y="858012"/>
                </a:lnTo>
                <a:lnTo>
                  <a:pt x="289560" y="882827"/>
                </a:lnTo>
                <a:lnTo>
                  <a:pt x="251345" y="915606"/>
                </a:lnTo>
                <a:lnTo>
                  <a:pt x="220141" y="955116"/>
                </a:lnTo>
                <a:lnTo>
                  <a:pt x="197104" y="999896"/>
                </a:lnTo>
                <a:lnTo>
                  <a:pt x="183095" y="1048258"/>
                </a:lnTo>
                <a:lnTo>
                  <a:pt x="178841" y="1089545"/>
                </a:lnTo>
                <a:lnTo>
                  <a:pt x="178777" y="1092123"/>
                </a:lnTo>
                <a:lnTo>
                  <a:pt x="179235" y="1094613"/>
                </a:lnTo>
                <a:lnTo>
                  <a:pt x="195491" y="1108964"/>
                </a:lnTo>
                <a:lnTo>
                  <a:pt x="683666" y="1108925"/>
                </a:lnTo>
                <a:lnTo>
                  <a:pt x="700087" y="1092517"/>
                </a:lnTo>
                <a:close/>
              </a:path>
              <a:path w="876300" h="1270635">
                <a:moveTo>
                  <a:pt x="876046" y="8051"/>
                </a:moveTo>
                <a:lnTo>
                  <a:pt x="862914" y="0"/>
                </a:lnTo>
                <a:lnTo>
                  <a:pt x="762762" y="0"/>
                </a:lnTo>
                <a:lnTo>
                  <a:pt x="762762" y="119748"/>
                </a:lnTo>
                <a:lnTo>
                  <a:pt x="762698" y="216484"/>
                </a:lnTo>
                <a:lnTo>
                  <a:pt x="758520" y="275005"/>
                </a:lnTo>
                <a:lnTo>
                  <a:pt x="747128" y="327825"/>
                </a:lnTo>
                <a:lnTo>
                  <a:pt x="728370" y="374713"/>
                </a:lnTo>
                <a:lnTo>
                  <a:pt x="702005" y="416204"/>
                </a:lnTo>
                <a:lnTo>
                  <a:pt x="667829" y="452805"/>
                </a:lnTo>
                <a:lnTo>
                  <a:pt x="648157" y="470623"/>
                </a:lnTo>
                <a:lnTo>
                  <a:pt x="546265" y="563918"/>
                </a:lnTo>
                <a:lnTo>
                  <a:pt x="518185" y="598436"/>
                </a:lnTo>
                <a:lnTo>
                  <a:pt x="506755" y="641438"/>
                </a:lnTo>
                <a:lnTo>
                  <a:pt x="507974" y="652907"/>
                </a:lnTo>
                <a:lnTo>
                  <a:pt x="524687" y="695261"/>
                </a:lnTo>
                <a:lnTo>
                  <a:pt x="548081" y="720305"/>
                </a:lnTo>
                <a:lnTo>
                  <a:pt x="667385" y="829614"/>
                </a:lnTo>
                <a:lnTo>
                  <a:pt x="701548" y="866216"/>
                </a:lnTo>
                <a:lnTo>
                  <a:pt x="727913" y="907694"/>
                </a:lnTo>
                <a:lnTo>
                  <a:pt x="746683" y="954557"/>
                </a:lnTo>
                <a:lnTo>
                  <a:pt x="758075" y="1007338"/>
                </a:lnTo>
                <a:lnTo>
                  <a:pt x="762279" y="1066228"/>
                </a:lnTo>
                <a:lnTo>
                  <a:pt x="762304" y="1150099"/>
                </a:lnTo>
                <a:lnTo>
                  <a:pt x="116166" y="1150099"/>
                </a:lnTo>
                <a:lnTo>
                  <a:pt x="116205" y="1066228"/>
                </a:lnTo>
                <a:lnTo>
                  <a:pt x="120472" y="1007414"/>
                </a:lnTo>
                <a:lnTo>
                  <a:pt x="131914" y="954595"/>
                </a:lnTo>
                <a:lnTo>
                  <a:pt x="150698" y="907694"/>
                </a:lnTo>
                <a:lnTo>
                  <a:pt x="177076" y="866216"/>
                </a:lnTo>
                <a:lnTo>
                  <a:pt x="211239" y="829614"/>
                </a:lnTo>
                <a:lnTo>
                  <a:pt x="330847" y="720458"/>
                </a:lnTo>
                <a:lnTo>
                  <a:pt x="339648" y="712863"/>
                </a:lnTo>
                <a:lnTo>
                  <a:pt x="347484" y="704456"/>
                </a:lnTo>
                <a:lnTo>
                  <a:pt x="368795" y="663778"/>
                </a:lnTo>
                <a:lnTo>
                  <a:pt x="372478" y="640981"/>
                </a:lnTo>
                <a:lnTo>
                  <a:pt x="371309" y="629767"/>
                </a:lnTo>
                <a:lnTo>
                  <a:pt x="355028" y="588340"/>
                </a:lnTo>
                <a:lnTo>
                  <a:pt x="332206" y="563918"/>
                </a:lnTo>
                <a:lnTo>
                  <a:pt x="211086" y="453402"/>
                </a:lnTo>
                <a:lnTo>
                  <a:pt x="176987" y="416801"/>
                </a:lnTo>
                <a:lnTo>
                  <a:pt x="150672" y="375335"/>
                </a:lnTo>
                <a:lnTo>
                  <a:pt x="131902" y="328460"/>
                </a:lnTo>
                <a:lnTo>
                  <a:pt x="120472" y="275678"/>
                </a:lnTo>
                <a:lnTo>
                  <a:pt x="116166" y="216484"/>
                </a:lnTo>
                <a:lnTo>
                  <a:pt x="116166" y="119748"/>
                </a:lnTo>
                <a:lnTo>
                  <a:pt x="762762" y="119748"/>
                </a:lnTo>
                <a:lnTo>
                  <a:pt x="762762" y="0"/>
                </a:lnTo>
                <a:lnTo>
                  <a:pt x="16471" y="0"/>
                </a:lnTo>
                <a:lnTo>
                  <a:pt x="14058" y="482"/>
                </a:lnTo>
                <a:lnTo>
                  <a:pt x="50" y="16408"/>
                </a:lnTo>
                <a:lnTo>
                  <a:pt x="50" y="103327"/>
                </a:lnTo>
                <a:lnTo>
                  <a:pt x="16471" y="119748"/>
                </a:lnTo>
                <a:lnTo>
                  <a:pt x="78320" y="119748"/>
                </a:lnTo>
                <a:lnTo>
                  <a:pt x="78371" y="216484"/>
                </a:lnTo>
                <a:lnTo>
                  <a:pt x="81838" y="270586"/>
                </a:lnTo>
                <a:lnTo>
                  <a:pt x="91046" y="320967"/>
                </a:lnTo>
                <a:lnTo>
                  <a:pt x="106006" y="367004"/>
                </a:lnTo>
                <a:lnTo>
                  <a:pt x="126758" y="408825"/>
                </a:lnTo>
                <a:lnTo>
                  <a:pt x="153339" y="446557"/>
                </a:lnTo>
                <a:lnTo>
                  <a:pt x="185813" y="480352"/>
                </a:lnTo>
                <a:lnTo>
                  <a:pt x="306920" y="590867"/>
                </a:lnTo>
                <a:lnTo>
                  <a:pt x="312597" y="595617"/>
                </a:lnTo>
                <a:lnTo>
                  <a:pt x="317677" y="600887"/>
                </a:lnTo>
                <a:lnTo>
                  <a:pt x="334327" y="640981"/>
                </a:lnTo>
                <a:lnTo>
                  <a:pt x="333197" y="648538"/>
                </a:lnTo>
                <a:lnTo>
                  <a:pt x="311035" y="687476"/>
                </a:lnTo>
                <a:lnTo>
                  <a:pt x="305104" y="692302"/>
                </a:lnTo>
                <a:lnTo>
                  <a:pt x="185508" y="801598"/>
                </a:lnTo>
                <a:lnTo>
                  <a:pt x="153047" y="835406"/>
                </a:lnTo>
                <a:lnTo>
                  <a:pt x="126492" y="873137"/>
                </a:lnTo>
                <a:lnTo>
                  <a:pt x="105778" y="914958"/>
                </a:lnTo>
                <a:lnTo>
                  <a:pt x="90843" y="960996"/>
                </a:lnTo>
                <a:lnTo>
                  <a:pt x="81584" y="1011542"/>
                </a:lnTo>
                <a:lnTo>
                  <a:pt x="78041" y="1066228"/>
                </a:lnTo>
                <a:lnTo>
                  <a:pt x="78016" y="1150099"/>
                </a:lnTo>
                <a:lnTo>
                  <a:pt x="16433" y="1150099"/>
                </a:lnTo>
                <a:lnTo>
                  <a:pt x="0" y="1166939"/>
                </a:lnTo>
                <a:lnTo>
                  <a:pt x="50" y="1253896"/>
                </a:lnTo>
                <a:lnTo>
                  <a:pt x="16471" y="1270304"/>
                </a:lnTo>
                <a:lnTo>
                  <a:pt x="859942" y="1270304"/>
                </a:lnTo>
                <a:lnTo>
                  <a:pt x="862533" y="1270368"/>
                </a:lnTo>
                <a:lnTo>
                  <a:pt x="876046" y="1262278"/>
                </a:lnTo>
                <a:lnTo>
                  <a:pt x="876046" y="1158608"/>
                </a:lnTo>
                <a:lnTo>
                  <a:pt x="862914" y="1150556"/>
                </a:lnTo>
                <a:lnTo>
                  <a:pt x="800608" y="1150556"/>
                </a:lnTo>
                <a:lnTo>
                  <a:pt x="800608" y="1150099"/>
                </a:lnTo>
                <a:lnTo>
                  <a:pt x="800608" y="1066228"/>
                </a:lnTo>
                <a:lnTo>
                  <a:pt x="797102" y="1011364"/>
                </a:lnTo>
                <a:lnTo>
                  <a:pt x="787933" y="961085"/>
                </a:lnTo>
                <a:lnTo>
                  <a:pt x="773010" y="914996"/>
                </a:lnTo>
                <a:lnTo>
                  <a:pt x="752284" y="873150"/>
                </a:lnTo>
                <a:lnTo>
                  <a:pt x="725728" y="835406"/>
                </a:lnTo>
                <a:lnTo>
                  <a:pt x="693267" y="801598"/>
                </a:lnTo>
                <a:lnTo>
                  <a:pt x="573519" y="692150"/>
                </a:lnTo>
                <a:lnTo>
                  <a:pt x="567639" y="687374"/>
                </a:lnTo>
                <a:lnTo>
                  <a:pt x="562419" y="682117"/>
                </a:lnTo>
                <a:lnTo>
                  <a:pt x="544626" y="641438"/>
                </a:lnTo>
                <a:lnTo>
                  <a:pt x="544639" y="640981"/>
                </a:lnTo>
                <a:lnTo>
                  <a:pt x="561530" y="601306"/>
                </a:lnTo>
                <a:lnTo>
                  <a:pt x="572312" y="591324"/>
                </a:lnTo>
                <a:lnTo>
                  <a:pt x="693267" y="481114"/>
                </a:lnTo>
                <a:lnTo>
                  <a:pt x="725728" y="447255"/>
                </a:lnTo>
                <a:lnTo>
                  <a:pt x="752284" y="409460"/>
                </a:lnTo>
                <a:lnTo>
                  <a:pt x="772998" y="367588"/>
                </a:lnTo>
                <a:lnTo>
                  <a:pt x="787920" y="321487"/>
                </a:lnTo>
                <a:lnTo>
                  <a:pt x="797102" y="271018"/>
                </a:lnTo>
                <a:lnTo>
                  <a:pt x="800569" y="216484"/>
                </a:lnTo>
                <a:lnTo>
                  <a:pt x="800608" y="119748"/>
                </a:lnTo>
                <a:lnTo>
                  <a:pt x="859942" y="119748"/>
                </a:lnTo>
                <a:lnTo>
                  <a:pt x="876046" y="111696"/>
                </a:lnTo>
                <a:lnTo>
                  <a:pt x="876046" y="8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2301867"/>
            <a:ext cx="5191124" cy="5467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8951" y="2621279"/>
            <a:ext cx="2654807" cy="1295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5002" y="5262476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5002" y="5986376"/>
            <a:ext cx="76200" cy="761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75097" y="5055218"/>
            <a:ext cx="6005830" cy="183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2570">
              <a:lnSpc>
                <a:spcPct val="113100"/>
              </a:lnSpc>
              <a:spcBef>
                <a:spcPts val="100"/>
              </a:spcBef>
              <a:tabLst>
                <a:tab pos="354330" algn="l"/>
                <a:tab pos="487045" algn="l"/>
                <a:tab pos="664845" algn="l"/>
                <a:tab pos="1080770" algn="l"/>
                <a:tab pos="2084070" algn="l"/>
                <a:tab pos="2886075" algn="l"/>
                <a:tab pos="2995930" algn="l"/>
                <a:tab pos="3308350" algn="l"/>
                <a:tab pos="3791585" algn="l"/>
                <a:tab pos="4451985" algn="l"/>
                <a:tab pos="5045710" algn="l"/>
              </a:tabLst>
            </a:pPr>
            <a:r>
              <a:rPr sz="2100" spc="18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100" spc="1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305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425" dirty="0">
                <a:solidFill>
                  <a:srgbClr val="F5FFF5"/>
                </a:solidFill>
                <a:latin typeface="Trebuchet MS"/>
                <a:cs typeface="Trebuchet MS"/>
              </a:rPr>
              <a:t>p</a:t>
            </a:r>
            <a:r>
              <a:rPr sz="2100" spc="17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100" spc="395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395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100" spc="405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100" spc="395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100" spc="-80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45" dirty="0">
                <a:solidFill>
                  <a:srgbClr val="F5FFF5"/>
                </a:solidFill>
                <a:latin typeface="Trebuchet MS"/>
                <a:cs typeface="Trebuchet MS"/>
              </a:rPr>
              <a:t>u</a:t>
            </a:r>
            <a:r>
              <a:rPr sz="2100" spc="21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100" spc="3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spc="22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195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505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100" spc="405" dirty="0">
                <a:solidFill>
                  <a:srgbClr val="F5FFF5"/>
                </a:solidFill>
                <a:latin typeface="Trebuchet MS"/>
                <a:cs typeface="Trebuchet MS"/>
              </a:rPr>
              <a:t>cc</a:t>
            </a:r>
            <a:r>
              <a:rPr sz="2100" spc="3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spc="21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100" spc="1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21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100" spc="1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42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100" spc="505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215" dirty="0">
                <a:solidFill>
                  <a:srgbClr val="F5FFF5"/>
                </a:solidFill>
                <a:latin typeface="Trebuchet MS"/>
                <a:cs typeface="Trebuchet MS"/>
              </a:rPr>
              <a:t>a  </a:t>
            </a:r>
            <a:r>
              <a:rPr sz="2100" spc="395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100" spc="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21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100" spc="1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520" dirty="0">
                <a:solidFill>
                  <a:srgbClr val="F5FFF5"/>
                </a:solidFill>
                <a:latin typeface="Trebuchet MS"/>
                <a:cs typeface="Trebuchet MS"/>
              </a:rPr>
              <a:t>W</a:t>
            </a:r>
            <a:r>
              <a:rPr sz="2100" spc="395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100" spc="17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100" spc="120" dirty="0">
                <a:solidFill>
                  <a:srgbClr val="F5FFF5"/>
                </a:solidFill>
                <a:latin typeface="Trebuchet MS"/>
                <a:cs typeface="Trebuchet MS"/>
              </a:rPr>
              <a:t>l</a:t>
            </a:r>
            <a:r>
              <a:rPr sz="2100" spc="22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-515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2100" spc="520" dirty="0">
                <a:solidFill>
                  <a:srgbClr val="F5FFF5"/>
                </a:solidFill>
                <a:latin typeface="Trebuchet MS"/>
                <a:cs typeface="Trebuchet MS"/>
              </a:rPr>
              <a:t>W</a:t>
            </a:r>
            <a:r>
              <a:rPr sz="2100" spc="18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100" spc="42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100" spc="1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	</a:t>
            </a:r>
            <a:r>
              <a:rPr sz="2100" spc="520" dirty="0">
                <a:solidFill>
                  <a:srgbClr val="F5FFF5"/>
                </a:solidFill>
                <a:latin typeface="Trebuchet MS"/>
                <a:cs typeface="Trebuchet MS"/>
              </a:rPr>
              <a:t>W</a:t>
            </a:r>
            <a:r>
              <a:rPr sz="2100" spc="3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spc="225" dirty="0">
                <a:solidFill>
                  <a:srgbClr val="F5FFF5"/>
                </a:solidFill>
                <a:latin typeface="Trebuchet MS"/>
                <a:cs typeface="Trebuchet MS"/>
              </a:rPr>
              <a:t>b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5" dirty="0">
                <a:solidFill>
                  <a:srgbClr val="F5FFF5"/>
                </a:solidFill>
                <a:latin typeface="Trebuchet MS"/>
                <a:cs typeface="Trebuchet MS"/>
              </a:rPr>
              <a:t>(</a:t>
            </a:r>
            <a:r>
              <a:rPr sz="2100" spc="-430" dirty="0">
                <a:solidFill>
                  <a:srgbClr val="F5FFF5"/>
                </a:solidFill>
                <a:latin typeface="Trebuchet MS"/>
                <a:cs typeface="Trebuchet MS"/>
              </a:rPr>
              <a:t> </a:t>
            </a:r>
            <a:r>
              <a:rPr sz="2100" spc="310" dirty="0">
                <a:solidFill>
                  <a:srgbClr val="F5FFF5"/>
                </a:solidFill>
                <a:latin typeface="Trebuchet MS"/>
                <a:cs typeface="Trebuchet MS"/>
              </a:rPr>
              <a:t>www</a:t>
            </a:r>
            <a:r>
              <a:rPr sz="2100" spc="215" dirty="0">
                <a:solidFill>
                  <a:srgbClr val="F5FFF5"/>
                </a:solidFill>
                <a:latin typeface="Trebuchet MS"/>
                <a:cs typeface="Trebuchet MS"/>
              </a:rPr>
              <a:t>)</a:t>
            </a:r>
            <a:r>
              <a:rPr sz="2100" spc="-275" dirty="0">
                <a:solidFill>
                  <a:srgbClr val="F5FFF5"/>
                </a:solidFill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ct val="113100"/>
              </a:lnSpc>
              <a:tabLst>
                <a:tab pos="681990" algn="l"/>
                <a:tab pos="805815" algn="l"/>
                <a:tab pos="1183640" algn="l"/>
                <a:tab pos="1223010" algn="l"/>
                <a:tab pos="1986280" algn="l"/>
                <a:tab pos="2106295" algn="l"/>
                <a:tab pos="2407920" algn="l"/>
                <a:tab pos="2898775" algn="l"/>
                <a:tab pos="3715385" algn="l"/>
                <a:tab pos="4309110" algn="l"/>
                <a:tab pos="4547870" algn="l"/>
                <a:tab pos="5149850" algn="l"/>
                <a:tab pos="5530850" algn="l"/>
              </a:tabLst>
            </a:pPr>
            <a:r>
              <a:rPr sz="2100" spc="405" dirty="0">
                <a:solidFill>
                  <a:srgbClr val="F5FFF5"/>
                </a:solidFill>
                <a:latin typeface="Trebuchet MS"/>
                <a:cs typeface="Trebuchet MS"/>
              </a:rPr>
              <a:t>c</a:t>
            </a:r>
            <a:r>
              <a:rPr sz="2100" spc="505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100" spc="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425" dirty="0">
                <a:solidFill>
                  <a:srgbClr val="F5FFF5"/>
                </a:solidFill>
                <a:latin typeface="Trebuchet MS"/>
                <a:cs typeface="Trebuchet MS"/>
              </a:rPr>
              <a:t>b</a:t>
            </a:r>
            <a:r>
              <a:rPr sz="2100" spc="1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45" dirty="0">
                <a:solidFill>
                  <a:srgbClr val="F5FFF5"/>
                </a:solidFill>
                <a:latin typeface="Trebuchet MS"/>
                <a:cs typeface="Trebuchet MS"/>
              </a:rPr>
              <a:t>u</a:t>
            </a:r>
            <a:r>
              <a:rPr sz="2100" spc="21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100" spc="3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spc="22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195" dirty="0">
                <a:solidFill>
                  <a:srgbClr val="F5FFF5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17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100" spc="505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100" spc="2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100" spc="210" dirty="0">
                <a:solidFill>
                  <a:srgbClr val="F5FFF5"/>
                </a:solidFill>
                <a:latin typeface="Trebuchet MS"/>
                <a:cs typeface="Trebuchet MS"/>
              </a:rPr>
              <a:t>s</a:t>
            </a:r>
            <a:r>
              <a:rPr sz="2100" spc="140" dirty="0">
                <a:solidFill>
                  <a:srgbClr val="F5FFF5"/>
                </a:solidFill>
                <a:latin typeface="Trebuchet MS"/>
                <a:cs typeface="Trebuchet MS"/>
              </a:rPr>
              <a:t>f</a:t>
            </a:r>
            <a:r>
              <a:rPr sz="2100" spc="3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spc="-25" dirty="0">
                <a:solidFill>
                  <a:srgbClr val="F5FFF5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21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100" spc="165" dirty="0">
                <a:solidFill>
                  <a:srgbClr val="F5FFF5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425" dirty="0">
                <a:solidFill>
                  <a:srgbClr val="F5FFF5"/>
                </a:solidFill>
                <a:latin typeface="Trebuchet MS"/>
                <a:cs typeface="Trebuchet MS"/>
              </a:rPr>
              <a:t>d</a:t>
            </a:r>
            <a:r>
              <a:rPr sz="2100" spc="505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305" dirty="0">
                <a:solidFill>
                  <a:srgbClr val="F5FFF5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80" dirty="0">
                <a:solidFill>
                  <a:srgbClr val="F5FFF5"/>
                </a:solidFill>
                <a:latin typeface="Trebuchet MS"/>
                <a:cs typeface="Trebuchet MS"/>
              </a:rPr>
              <a:t>i</a:t>
            </a:r>
            <a:r>
              <a:rPr sz="2100" spc="20" dirty="0">
                <a:solidFill>
                  <a:srgbClr val="F5FFF5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F5FFF5"/>
                </a:solidFill>
                <a:latin typeface="Trebuchet MS"/>
                <a:cs typeface="Trebuchet MS"/>
              </a:rPr>
              <a:t>	</a:t>
            </a:r>
            <a:r>
              <a:rPr sz="2100" spc="125" dirty="0">
                <a:solidFill>
                  <a:srgbClr val="F5FFF5"/>
                </a:solidFill>
                <a:latin typeface="Trebuchet MS"/>
                <a:cs typeface="Trebuchet MS"/>
              </a:rPr>
              <a:t>t</a:t>
            </a:r>
            <a:r>
              <a:rPr sz="2100" spc="210" dirty="0">
                <a:solidFill>
                  <a:srgbClr val="F5FFF5"/>
                </a:solidFill>
                <a:latin typeface="Trebuchet MS"/>
                <a:cs typeface="Trebuchet MS"/>
              </a:rPr>
              <a:t>h</a:t>
            </a:r>
            <a:r>
              <a:rPr sz="2100" spc="114" dirty="0">
                <a:solidFill>
                  <a:srgbClr val="F5FFF5"/>
                </a:solidFill>
                <a:latin typeface="Trebuchet MS"/>
                <a:cs typeface="Trebuchet MS"/>
              </a:rPr>
              <a:t>e  </a:t>
            </a:r>
            <a:r>
              <a:rPr sz="2100" spc="180" dirty="0">
                <a:solidFill>
                  <a:srgbClr val="F5FFF5"/>
                </a:solidFill>
                <a:latin typeface="Trebuchet MS"/>
                <a:cs typeface="Trebuchet MS"/>
              </a:rPr>
              <a:t>form		</a:t>
            </a:r>
            <a:r>
              <a:rPr sz="2100" spc="170" dirty="0">
                <a:solidFill>
                  <a:srgbClr val="F5FFF5"/>
                </a:solidFill>
                <a:latin typeface="Trebuchet MS"/>
                <a:cs typeface="Trebuchet MS"/>
              </a:rPr>
              <a:t>of		</a:t>
            </a:r>
            <a:r>
              <a:rPr sz="2100" spc="250" dirty="0">
                <a:solidFill>
                  <a:srgbClr val="F5FFF5"/>
                </a:solidFill>
                <a:latin typeface="Trebuchet MS"/>
                <a:cs typeface="Trebuchet MS"/>
              </a:rPr>
              <a:t>plain		</a:t>
            </a:r>
            <a:r>
              <a:rPr sz="2100" spc="105" dirty="0">
                <a:solidFill>
                  <a:srgbClr val="F5FFF5"/>
                </a:solidFill>
                <a:latin typeface="Trebuchet MS"/>
                <a:cs typeface="Trebuchet MS"/>
              </a:rPr>
              <a:t>text,	</a:t>
            </a:r>
            <a:r>
              <a:rPr sz="2100" spc="195" dirty="0">
                <a:solidFill>
                  <a:srgbClr val="F5FFF5"/>
                </a:solidFill>
                <a:latin typeface="Trebuchet MS"/>
                <a:cs typeface="Trebuchet MS"/>
              </a:rPr>
              <a:t>hypertext,	</a:t>
            </a:r>
            <a:r>
              <a:rPr sz="2100" spc="220" dirty="0">
                <a:solidFill>
                  <a:srgbClr val="F5FFF5"/>
                </a:solidFill>
                <a:latin typeface="Trebuchet MS"/>
                <a:cs typeface="Trebuchet MS"/>
              </a:rPr>
              <a:t>audio,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  <a:tabLst>
                <a:tab pos="1047750" algn="l"/>
                <a:tab pos="1736725" algn="l"/>
                <a:tab pos="2172335" algn="l"/>
              </a:tabLst>
            </a:pPr>
            <a:r>
              <a:rPr sz="2100" spc="204" dirty="0">
                <a:solidFill>
                  <a:srgbClr val="F5FFF5"/>
                </a:solidFill>
                <a:latin typeface="Trebuchet MS"/>
                <a:cs typeface="Trebuchet MS"/>
              </a:rPr>
              <a:t>video,	</a:t>
            </a:r>
            <a:r>
              <a:rPr sz="2100" spc="315" dirty="0">
                <a:solidFill>
                  <a:srgbClr val="F5FFF5"/>
                </a:solidFill>
                <a:latin typeface="Trebuchet MS"/>
                <a:cs typeface="Trebuchet MS"/>
              </a:rPr>
              <a:t>and	</a:t>
            </a:r>
            <a:r>
              <a:rPr sz="2100" spc="204" dirty="0">
                <a:solidFill>
                  <a:srgbClr val="F5FFF5"/>
                </a:solidFill>
                <a:latin typeface="Trebuchet MS"/>
                <a:cs typeface="Trebuchet MS"/>
              </a:rPr>
              <a:t>so	</a:t>
            </a:r>
            <a:r>
              <a:rPr sz="2100" spc="114" dirty="0">
                <a:solidFill>
                  <a:srgbClr val="F5FFF5"/>
                </a:solidFill>
                <a:latin typeface="Trebuchet MS"/>
                <a:cs typeface="Trebuchet MS"/>
              </a:rPr>
              <a:t>on.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50101" y="8276449"/>
            <a:ext cx="378015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30" dirty="0">
                <a:solidFill>
                  <a:srgbClr val="FFFAFA"/>
                </a:solidFill>
                <a:latin typeface="Arial"/>
                <a:cs typeface="Arial"/>
              </a:rPr>
              <a:t>HTTP</a:t>
            </a:r>
            <a:r>
              <a:rPr sz="3400" b="1" spc="15" dirty="0">
                <a:solidFill>
                  <a:srgbClr val="FFFAFA"/>
                </a:solidFill>
                <a:latin typeface="Arial"/>
                <a:cs typeface="Arial"/>
              </a:rPr>
              <a:t> </a:t>
            </a:r>
            <a:r>
              <a:rPr sz="3400" b="1" spc="75" dirty="0">
                <a:solidFill>
                  <a:srgbClr val="FFFAFA"/>
                </a:solidFill>
                <a:latin typeface="Arial"/>
                <a:cs typeface="Arial"/>
              </a:rPr>
              <a:t>Transaction</a:t>
            </a:r>
            <a:endParaRPr sz="3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0167" y="0"/>
            <a:ext cx="76446" cy="302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28163" y="110486"/>
            <a:ext cx="80468" cy="804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163" y="271300"/>
            <a:ext cx="80468" cy="804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89775" y="0"/>
            <a:ext cx="78624" cy="302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10486"/>
            <a:ext cx="80468" cy="804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271300"/>
            <a:ext cx="80468" cy="80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50466" y="0"/>
            <a:ext cx="78624" cy="302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10486"/>
            <a:ext cx="80468" cy="804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271300"/>
            <a:ext cx="80468" cy="804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2340" y="0"/>
            <a:ext cx="76496" cy="303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10609"/>
            <a:ext cx="80468" cy="8046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271300"/>
            <a:ext cx="80468" cy="804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55584" y="0"/>
            <a:ext cx="76446" cy="3026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10486"/>
            <a:ext cx="80468" cy="8046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271300"/>
            <a:ext cx="80468" cy="8046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6275" y="0"/>
            <a:ext cx="76446" cy="3026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10486"/>
            <a:ext cx="80468" cy="8046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271300"/>
            <a:ext cx="80468" cy="8046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76006" y="0"/>
            <a:ext cx="78625" cy="3026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10486"/>
            <a:ext cx="80468" cy="804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271300"/>
            <a:ext cx="80468" cy="804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236697" y="0"/>
            <a:ext cx="78624" cy="3026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10486"/>
            <a:ext cx="80468" cy="8046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271300"/>
            <a:ext cx="80468" cy="804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97388" y="0"/>
            <a:ext cx="78624" cy="3026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10486"/>
            <a:ext cx="80468" cy="804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271300"/>
            <a:ext cx="80468" cy="8046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59260" y="0"/>
            <a:ext cx="76496" cy="3038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10609"/>
            <a:ext cx="80468" cy="8046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271300"/>
            <a:ext cx="80468" cy="8046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976" y="0"/>
            <a:ext cx="76446" cy="3026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10486"/>
            <a:ext cx="80468" cy="8046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271300"/>
            <a:ext cx="80468" cy="8046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79583" y="0"/>
            <a:ext cx="78624" cy="3026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10609"/>
            <a:ext cx="80099" cy="8034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878662" y="271300"/>
            <a:ext cx="60166" cy="8046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128163" y="431991"/>
            <a:ext cx="80468" cy="8046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28163" y="592559"/>
            <a:ext cx="80468" cy="8046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163" y="753251"/>
            <a:ext cx="80468" cy="8046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143542" y="913942"/>
            <a:ext cx="65088" cy="8046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174794" y="1075494"/>
            <a:ext cx="33713" cy="7148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288854" y="431868"/>
            <a:ext cx="80468" cy="8046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592682"/>
            <a:ext cx="80468" cy="8046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753251"/>
            <a:ext cx="80468" cy="8046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914065"/>
            <a:ext cx="80468" cy="8046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288854" y="1074756"/>
            <a:ext cx="80468" cy="8046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449545" y="431868"/>
            <a:ext cx="80468" cy="8046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592560"/>
            <a:ext cx="80468" cy="8046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753251"/>
            <a:ext cx="80468" cy="8046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913942"/>
            <a:ext cx="80468" cy="8046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449545" y="1074756"/>
            <a:ext cx="80468" cy="8046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592559"/>
            <a:ext cx="80468" cy="8046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610358" y="431991"/>
            <a:ext cx="80468" cy="8046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753374"/>
            <a:ext cx="80468" cy="8046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914065"/>
            <a:ext cx="80468" cy="8046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753577" y="431868"/>
            <a:ext cx="80468" cy="8046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610358" y="1074756"/>
            <a:ext cx="80468" cy="8046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592559"/>
            <a:ext cx="80468" cy="8046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753374"/>
            <a:ext cx="80468" cy="8046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914065"/>
            <a:ext cx="80468" cy="8046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753577" y="1074756"/>
            <a:ext cx="80468" cy="8046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914270" y="431868"/>
            <a:ext cx="80468" cy="80468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592559"/>
            <a:ext cx="80468" cy="8046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753250"/>
            <a:ext cx="80468" cy="8046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913941"/>
            <a:ext cx="80468" cy="8046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914270" y="1074756"/>
            <a:ext cx="80468" cy="8046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075083" y="431868"/>
            <a:ext cx="80468" cy="8046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592560"/>
            <a:ext cx="80468" cy="8046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753374"/>
            <a:ext cx="80468" cy="8046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913942"/>
            <a:ext cx="80468" cy="8046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075083" y="1074756"/>
            <a:ext cx="80468" cy="8046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235774" y="431868"/>
            <a:ext cx="80468" cy="8046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592559"/>
            <a:ext cx="80468" cy="8046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753374"/>
            <a:ext cx="80468" cy="8046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914065"/>
            <a:ext cx="80468" cy="8046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235774" y="1074756"/>
            <a:ext cx="80468" cy="80468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396465" y="431868"/>
            <a:ext cx="80468" cy="80468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592559"/>
            <a:ext cx="80468" cy="8046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753374"/>
            <a:ext cx="80468" cy="8046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914065"/>
            <a:ext cx="80468" cy="80468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396465" y="1074756"/>
            <a:ext cx="80468" cy="80468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225850"/>
            <a:ext cx="80468" cy="8046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1386541"/>
            <a:ext cx="80468" cy="8046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327120" y="1547232"/>
            <a:ext cx="42202" cy="69271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225850"/>
            <a:ext cx="80468" cy="8046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1386541"/>
            <a:ext cx="80468" cy="80468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547232"/>
            <a:ext cx="80468" cy="80468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707923"/>
            <a:ext cx="80468" cy="8046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483873" y="1868737"/>
            <a:ext cx="46017" cy="64965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225850"/>
            <a:ext cx="80468" cy="8046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1386541"/>
            <a:ext cx="80468" cy="80468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547232"/>
            <a:ext cx="80468" cy="8046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707923"/>
            <a:ext cx="80468" cy="8046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1868737"/>
            <a:ext cx="80468" cy="80468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225850"/>
            <a:ext cx="80468" cy="80468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1386541"/>
            <a:ext cx="80468" cy="8046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547232"/>
            <a:ext cx="80468" cy="80468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707923"/>
            <a:ext cx="80468" cy="8046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1868737"/>
            <a:ext cx="80468" cy="80468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225850"/>
            <a:ext cx="80468" cy="8046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1386541"/>
            <a:ext cx="80468" cy="80468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547232"/>
            <a:ext cx="80468" cy="8046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707923"/>
            <a:ext cx="80468" cy="80468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1868615"/>
            <a:ext cx="80468" cy="80468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225850"/>
            <a:ext cx="80468" cy="8046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547232"/>
            <a:ext cx="80468" cy="80468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1386541"/>
            <a:ext cx="80468" cy="8046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707923"/>
            <a:ext cx="80468" cy="80468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1868615"/>
            <a:ext cx="80468" cy="8046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225850"/>
            <a:ext cx="80468" cy="8046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1386541"/>
            <a:ext cx="80468" cy="80468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547232"/>
            <a:ext cx="80468" cy="80468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1868737"/>
            <a:ext cx="80468" cy="80468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707923"/>
            <a:ext cx="80468" cy="80468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225850"/>
            <a:ext cx="80468" cy="80468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1386541"/>
            <a:ext cx="80468" cy="80468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707923"/>
            <a:ext cx="80468" cy="80468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547232"/>
            <a:ext cx="80468" cy="80468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1868737"/>
            <a:ext cx="80468" cy="80468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57280" y="431991"/>
            <a:ext cx="80468" cy="80468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592559"/>
            <a:ext cx="80468" cy="80468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753374"/>
            <a:ext cx="80468" cy="80468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914065"/>
            <a:ext cx="80468" cy="80468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57280" y="1074756"/>
            <a:ext cx="80468" cy="80468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592559"/>
            <a:ext cx="80468" cy="80468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717971" y="431991"/>
            <a:ext cx="80468" cy="80468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753250"/>
            <a:ext cx="80468" cy="80468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913941"/>
            <a:ext cx="80468" cy="80468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717971" y="1074756"/>
            <a:ext cx="80468" cy="80468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878662" y="431868"/>
            <a:ext cx="60167" cy="80468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592682"/>
            <a:ext cx="80099" cy="80468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753251"/>
            <a:ext cx="80468" cy="80468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914065"/>
            <a:ext cx="80468" cy="80468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878662" y="1074756"/>
            <a:ext cx="80468" cy="80468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39476" y="920217"/>
            <a:ext cx="57583" cy="74193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039353" y="1074756"/>
            <a:ext cx="80468" cy="80468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225850"/>
            <a:ext cx="80468" cy="80468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1386541"/>
            <a:ext cx="80468" cy="80468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547232"/>
            <a:ext cx="80468" cy="80468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707923"/>
            <a:ext cx="80468" cy="80468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1868737"/>
            <a:ext cx="80468" cy="80468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225850"/>
            <a:ext cx="80468" cy="80468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1386541"/>
            <a:ext cx="80468" cy="80468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547232"/>
            <a:ext cx="80468" cy="80468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707923"/>
            <a:ext cx="80468" cy="80468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1868737"/>
            <a:ext cx="80468" cy="80468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225850"/>
            <a:ext cx="80468" cy="80468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1386541"/>
            <a:ext cx="80468" cy="80468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547232"/>
            <a:ext cx="80468" cy="80468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707923"/>
            <a:ext cx="80468" cy="80468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1868737"/>
            <a:ext cx="80468" cy="80468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225850"/>
            <a:ext cx="80468" cy="80468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1386541"/>
            <a:ext cx="80468" cy="80468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547232"/>
            <a:ext cx="80468" cy="80468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707923"/>
            <a:ext cx="80468" cy="80468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1868615"/>
            <a:ext cx="80468" cy="80468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0167" y="1225850"/>
            <a:ext cx="80468" cy="80468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1386541"/>
            <a:ext cx="80468" cy="80468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1547232"/>
            <a:ext cx="80468" cy="80468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0167" y="1707923"/>
            <a:ext cx="80468" cy="80468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1868615"/>
            <a:ext cx="80468" cy="80468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350892" y="1289216"/>
            <a:ext cx="15626" cy="13042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1386541"/>
            <a:ext cx="80468" cy="80468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1547232"/>
            <a:ext cx="80468" cy="80468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1707923"/>
            <a:ext cx="80468" cy="80468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1868737"/>
            <a:ext cx="80468" cy="80468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504201" y="1403521"/>
            <a:ext cx="77515" cy="6336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1547232"/>
            <a:ext cx="80468" cy="80468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1707923"/>
            <a:ext cx="80468" cy="80468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04201" y="1868615"/>
            <a:ext cx="80468" cy="80468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1547232"/>
            <a:ext cx="80468" cy="80468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1707923"/>
            <a:ext cx="80468" cy="80468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4892" y="1868615"/>
            <a:ext cx="80468" cy="80468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1547232"/>
            <a:ext cx="80468" cy="80468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1707923"/>
            <a:ext cx="80468" cy="80468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5583" y="1868737"/>
            <a:ext cx="80468" cy="80468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7986398" y="1559905"/>
            <a:ext cx="80468" cy="6779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1707923"/>
            <a:ext cx="80468" cy="80468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6274" y="1868737"/>
            <a:ext cx="80468" cy="80468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2011957"/>
            <a:ext cx="80468" cy="80468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2011957"/>
            <a:ext cx="80468" cy="80468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2172648"/>
            <a:ext cx="80468" cy="80468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809439" y="2336538"/>
            <a:ext cx="23254" cy="2731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011957"/>
            <a:ext cx="80468" cy="80468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172648"/>
            <a:ext cx="80468" cy="80468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333339"/>
            <a:ext cx="80468" cy="80468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953027" y="2494030"/>
            <a:ext cx="41587" cy="41834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011957"/>
            <a:ext cx="80468" cy="80468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172648"/>
            <a:ext cx="80468" cy="80468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333339"/>
            <a:ext cx="80468" cy="80468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075083" y="2494030"/>
            <a:ext cx="80468" cy="80468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123315" y="2655583"/>
            <a:ext cx="29652" cy="2571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011957"/>
            <a:ext cx="80468" cy="80468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172525"/>
            <a:ext cx="80468" cy="80468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333339"/>
            <a:ext cx="80468" cy="80468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235774" y="2494030"/>
            <a:ext cx="80468" cy="80468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654844"/>
            <a:ext cx="80468" cy="80468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011957"/>
            <a:ext cx="80468" cy="80468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172525"/>
            <a:ext cx="80468" cy="80468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333339"/>
            <a:ext cx="80468" cy="80468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396465" y="2494030"/>
            <a:ext cx="80468" cy="80468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654844"/>
            <a:ext cx="80468" cy="80468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805938"/>
            <a:ext cx="80468" cy="80468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011957"/>
            <a:ext cx="80468" cy="80468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172648"/>
            <a:ext cx="80468" cy="80468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333339"/>
            <a:ext cx="80468" cy="80468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557280" y="2494030"/>
            <a:ext cx="80468" cy="80468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654844"/>
            <a:ext cx="80468" cy="80468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011957"/>
            <a:ext cx="80468" cy="80468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172648"/>
            <a:ext cx="80468" cy="80468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333339"/>
            <a:ext cx="80468" cy="80468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717971" y="2494030"/>
            <a:ext cx="80468" cy="80468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654844"/>
            <a:ext cx="80468" cy="80468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011957"/>
            <a:ext cx="80468" cy="80468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172648"/>
            <a:ext cx="80468" cy="80468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333339"/>
            <a:ext cx="80468" cy="80468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878662" y="2494030"/>
            <a:ext cx="80468" cy="80468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654844"/>
            <a:ext cx="80468" cy="80468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011957"/>
            <a:ext cx="80468" cy="80468"/>
          </a:xfrm>
          <a:prstGeom prst="rect">
            <a:avLst/>
          </a:prstGeom>
        </p:spPr>
      </p:pic>
      <p:pic>
        <p:nvPicPr>
          <p:cNvPr id="221" name="object 2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172648"/>
            <a:ext cx="80468" cy="80468"/>
          </a:xfrm>
          <a:prstGeom prst="rect">
            <a:avLst/>
          </a:prstGeom>
        </p:spPr>
      </p:pic>
      <p:pic>
        <p:nvPicPr>
          <p:cNvPr id="222" name="object 22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039353" y="2494030"/>
            <a:ext cx="80468" cy="80468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333339"/>
            <a:ext cx="80468" cy="80468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654721"/>
            <a:ext cx="80468" cy="80468"/>
          </a:xfrm>
          <a:prstGeom prst="rect">
            <a:avLst/>
          </a:prstGeom>
        </p:spPr>
      </p:pic>
      <p:pic>
        <p:nvPicPr>
          <p:cNvPr id="225" name="object 2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0167" y="2011957"/>
            <a:ext cx="80468" cy="80468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0167" y="2333339"/>
            <a:ext cx="80468" cy="80468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0167" y="2172648"/>
            <a:ext cx="80468" cy="80468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200167" y="2494030"/>
            <a:ext cx="80468" cy="80468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2654721"/>
            <a:ext cx="80468" cy="80468"/>
          </a:xfrm>
          <a:prstGeom prst="rect">
            <a:avLst/>
          </a:prstGeom>
        </p:spPr>
      </p:pic>
      <p:pic>
        <p:nvPicPr>
          <p:cNvPr id="230" name="object 2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172648"/>
            <a:ext cx="80468" cy="80468"/>
          </a:xfrm>
          <a:prstGeom prst="rect">
            <a:avLst/>
          </a:prstGeom>
        </p:spPr>
      </p:pic>
      <p:pic>
        <p:nvPicPr>
          <p:cNvPr id="231" name="object 2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011957"/>
            <a:ext cx="80468" cy="80468"/>
          </a:xfrm>
          <a:prstGeom prst="rect">
            <a:avLst/>
          </a:prstGeom>
        </p:spPr>
      </p:pic>
      <p:pic>
        <p:nvPicPr>
          <p:cNvPr id="232" name="object 2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333339"/>
            <a:ext cx="80468" cy="80468"/>
          </a:xfrm>
          <a:prstGeom prst="rect">
            <a:avLst/>
          </a:prstGeom>
        </p:spPr>
      </p:pic>
      <p:pic>
        <p:nvPicPr>
          <p:cNvPr id="233" name="object 2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343387" y="2494030"/>
            <a:ext cx="80468" cy="80468"/>
          </a:xfrm>
          <a:prstGeom prst="rect">
            <a:avLst/>
          </a:prstGeom>
        </p:spPr>
      </p:pic>
      <p:pic>
        <p:nvPicPr>
          <p:cNvPr id="234" name="object 2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654844"/>
            <a:ext cx="80468" cy="80468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011957"/>
            <a:ext cx="80468" cy="80468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172648"/>
            <a:ext cx="80468" cy="80468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333339"/>
            <a:ext cx="80468" cy="80468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504201" y="2494030"/>
            <a:ext cx="80468" cy="80468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654721"/>
            <a:ext cx="80468" cy="80468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172648"/>
            <a:ext cx="80468" cy="80468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011957"/>
            <a:ext cx="80468" cy="80468"/>
          </a:xfrm>
          <a:prstGeom prst="rect">
            <a:avLst/>
          </a:prstGeom>
        </p:spPr>
      </p:pic>
      <p:pic>
        <p:nvPicPr>
          <p:cNvPr id="242" name="object 2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333339"/>
            <a:ext cx="80468" cy="80468"/>
          </a:xfrm>
          <a:prstGeom prst="rect">
            <a:avLst/>
          </a:prstGeom>
        </p:spPr>
      </p:pic>
      <p:pic>
        <p:nvPicPr>
          <p:cNvPr id="243" name="object 2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664892" y="2494030"/>
            <a:ext cx="80468" cy="80468"/>
          </a:xfrm>
          <a:prstGeom prst="rect">
            <a:avLst/>
          </a:prstGeom>
        </p:spPr>
      </p:pic>
      <p:pic>
        <p:nvPicPr>
          <p:cNvPr id="244" name="object 2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654721"/>
            <a:ext cx="80468" cy="80468"/>
          </a:xfrm>
          <a:prstGeom prst="rect">
            <a:avLst/>
          </a:prstGeom>
        </p:spPr>
      </p:pic>
      <p:pic>
        <p:nvPicPr>
          <p:cNvPr id="245" name="object 2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011957"/>
            <a:ext cx="80468" cy="80468"/>
          </a:xfrm>
          <a:prstGeom prst="rect">
            <a:avLst/>
          </a:prstGeom>
        </p:spPr>
      </p:pic>
      <p:pic>
        <p:nvPicPr>
          <p:cNvPr id="246" name="object 2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172525"/>
            <a:ext cx="80468" cy="80468"/>
          </a:xfrm>
          <a:prstGeom prst="rect">
            <a:avLst/>
          </a:prstGeom>
        </p:spPr>
      </p:pic>
      <p:pic>
        <p:nvPicPr>
          <p:cNvPr id="247" name="object 2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333339"/>
            <a:ext cx="80468" cy="80468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7825583" y="2494030"/>
            <a:ext cx="80468" cy="80468"/>
          </a:xfrm>
          <a:prstGeom prst="rect">
            <a:avLst/>
          </a:prstGeom>
        </p:spPr>
      </p:pic>
      <p:pic>
        <p:nvPicPr>
          <p:cNvPr id="249" name="object 2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654844"/>
            <a:ext cx="80468" cy="80468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011957"/>
            <a:ext cx="80468" cy="80468"/>
          </a:xfrm>
          <a:prstGeom prst="rect">
            <a:avLst/>
          </a:prstGeom>
        </p:spPr>
      </p:pic>
      <p:pic>
        <p:nvPicPr>
          <p:cNvPr id="251" name="object 2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172525"/>
            <a:ext cx="80468" cy="80468"/>
          </a:xfrm>
          <a:prstGeom prst="rect">
            <a:avLst/>
          </a:prstGeom>
        </p:spPr>
      </p:pic>
      <p:pic>
        <p:nvPicPr>
          <p:cNvPr id="252" name="object 25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333339"/>
            <a:ext cx="80468" cy="80468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986274" y="2494030"/>
            <a:ext cx="80468" cy="80468"/>
          </a:xfrm>
          <a:prstGeom prst="rect">
            <a:avLst/>
          </a:prstGeom>
        </p:spPr>
      </p:pic>
      <p:pic>
        <p:nvPicPr>
          <p:cNvPr id="254" name="object 2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805938"/>
            <a:ext cx="80468" cy="80468"/>
          </a:xfrm>
          <a:prstGeom prst="rect">
            <a:avLst/>
          </a:prstGeom>
        </p:spPr>
      </p:pic>
      <p:pic>
        <p:nvPicPr>
          <p:cNvPr id="255" name="object 2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654844"/>
            <a:ext cx="80468" cy="80468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568354" y="2966506"/>
            <a:ext cx="69271" cy="51554"/>
          </a:xfrm>
          <a:prstGeom prst="rect">
            <a:avLst/>
          </a:prstGeom>
        </p:spPr>
      </p:pic>
      <p:pic>
        <p:nvPicPr>
          <p:cNvPr id="257" name="object 2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805938"/>
            <a:ext cx="80468" cy="80468"/>
          </a:xfrm>
          <a:prstGeom prst="rect">
            <a:avLst/>
          </a:prstGeom>
        </p:spPr>
      </p:pic>
      <p:pic>
        <p:nvPicPr>
          <p:cNvPr id="258" name="object 25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966506"/>
            <a:ext cx="80468" cy="80468"/>
          </a:xfrm>
          <a:prstGeom prst="rect">
            <a:avLst/>
          </a:prstGeom>
        </p:spPr>
      </p:pic>
      <p:pic>
        <p:nvPicPr>
          <p:cNvPr id="259" name="object 2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805938"/>
            <a:ext cx="80468" cy="80468"/>
          </a:xfrm>
          <a:prstGeom prst="rect">
            <a:avLst/>
          </a:prstGeom>
        </p:spPr>
      </p:pic>
      <p:pic>
        <p:nvPicPr>
          <p:cNvPr id="260" name="object 2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966507"/>
            <a:ext cx="80468" cy="80468"/>
          </a:xfrm>
          <a:prstGeom prst="rect">
            <a:avLst/>
          </a:prstGeom>
        </p:spPr>
      </p:pic>
      <p:pic>
        <p:nvPicPr>
          <p:cNvPr id="261" name="object 2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886783" y="3127320"/>
            <a:ext cx="72347" cy="47001"/>
          </a:xfrm>
          <a:prstGeom prst="rect">
            <a:avLst/>
          </a:prstGeom>
        </p:spPr>
      </p:pic>
      <p:pic>
        <p:nvPicPr>
          <p:cNvPr id="262" name="object 26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805938"/>
            <a:ext cx="80468" cy="80468"/>
          </a:xfrm>
          <a:prstGeom prst="rect">
            <a:avLst/>
          </a:prstGeom>
        </p:spPr>
      </p:pic>
      <p:pic>
        <p:nvPicPr>
          <p:cNvPr id="263" name="object 2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966506"/>
            <a:ext cx="80468" cy="80468"/>
          </a:xfrm>
          <a:prstGeom prst="rect">
            <a:avLst/>
          </a:prstGeom>
        </p:spPr>
      </p:pic>
      <p:pic>
        <p:nvPicPr>
          <p:cNvPr id="264" name="object 26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039353" y="3127320"/>
            <a:ext cx="80468" cy="80468"/>
          </a:xfrm>
          <a:prstGeom prst="rect">
            <a:avLst/>
          </a:prstGeom>
        </p:spPr>
      </p:pic>
      <p:pic>
        <p:nvPicPr>
          <p:cNvPr id="265" name="object 2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0167" y="2805938"/>
            <a:ext cx="80468" cy="80468"/>
          </a:xfrm>
          <a:prstGeom prst="rect">
            <a:avLst/>
          </a:prstGeom>
        </p:spPr>
      </p:pic>
      <p:pic>
        <p:nvPicPr>
          <p:cNvPr id="266" name="object 26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00167" y="2966506"/>
            <a:ext cx="80468" cy="80468"/>
          </a:xfrm>
          <a:prstGeom prst="rect">
            <a:avLst/>
          </a:prstGeom>
        </p:spPr>
      </p:pic>
      <p:pic>
        <p:nvPicPr>
          <p:cNvPr id="267" name="object 26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200167" y="3127320"/>
            <a:ext cx="80468" cy="80468"/>
          </a:xfrm>
          <a:prstGeom prst="rect">
            <a:avLst/>
          </a:prstGeom>
        </p:spPr>
      </p:pic>
      <p:pic>
        <p:nvPicPr>
          <p:cNvPr id="268" name="object 26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805938"/>
            <a:ext cx="80468" cy="80468"/>
          </a:xfrm>
          <a:prstGeom prst="rect">
            <a:avLst/>
          </a:prstGeom>
        </p:spPr>
      </p:pic>
      <p:pic>
        <p:nvPicPr>
          <p:cNvPr id="269" name="object 2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966506"/>
            <a:ext cx="80468" cy="80468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343387" y="3127320"/>
            <a:ext cx="80468" cy="80468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7350399" y="3288012"/>
            <a:ext cx="72963" cy="35558"/>
          </a:xfrm>
          <a:prstGeom prst="rect">
            <a:avLst/>
          </a:prstGeom>
        </p:spPr>
      </p:pic>
      <p:pic>
        <p:nvPicPr>
          <p:cNvPr id="272" name="object 27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805938"/>
            <a:ext cx="80468" cy="80468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966506"/>
            <a:ext cx="80468" cy="80468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504201" y="3127197"/>
            <a:ext cx="80468" cy="80468"/>
          </a:xfrm>
          <a:prstGeom prst="rect">
            <a:avLst/>
          </a:prstGeom>
        </p:spPr>
      </p:pic>
      <p:pic>
        <p:nvPicPr>
          <p:cNvPr id="275" name="object 27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7504201" y="3287888"/>
            <a:ext cx="80468" cy="66687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805938"/>
            <a:ext cx="80468" cy="80468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966629"/>
            <a:ext cx="80468" cy="80468"/>
          </a:xfrm>
          <a:prstGeom prst="rect">
            <a:avLst/>
          </a:prstGeom>
        </p:spPr>
      </p:pic>
      <p:pic>
        <p:nvPicPr>
          <p:cNvPr id="278" name="object 27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664892" y="3127320"/>
            <a:ext cx="80468" cy="80468"/>
          </a:xfrm>
          <a:prstGeom prst="rect">
            <a:avLst/>
          </a:prstGeom>
        </p:spPr>
      </p:pic>
      <p:pic>
        <p:nvPicPr>
          <p:cNvPr id="279" name="object 27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3288012"/>
            <a:ext cx="80468" cy="80468"/>
          </a:xfrm>
          <a:prstGeom prst="rect">
            <a:avLst/>
          </a:prstGeom>
        </p:spPr>
      </p:pic>
      <p:pic>
        <p:nvPicPr>
          <p:cNvPr id="280" name="object 2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805938"/>
            <a:ext cx="80468" cy="80468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966507"/>
            <a:ext cx="80468" cy="80468"/>
          </a:xfrm>
          <a:prstGeom prst="rect">
            <a:avLst/>
          </a:prstGeom>
        </p:spPr>
      </p:pic>
      <p:pic>
        <p:nvPicPr>
          <p:cNvPr id="282" name="object 28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7825583" y="3127198"/>
            <a:ext cx="80468" cy="80468"/>
          </a:xfrm>
          <a:prstGeom prst="rect">
            <a:avLst/>
          </a:prstGeom>
        </p:spPr>
      </p:pic>
      <p:pic>
        <p:nvPicPr>
          <p:cNvPr id="283" name="object 2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3288012"/>
            <a:ext cx="80468" cy="80468"/>
          </a:xfrm>
          <a:prstGeom prst="rect">
            <a:avLst/>
          </a:prstGeom>
        </p:spPr>
      </p:pic>
      <p:pic>
        <p:nvPicPr>
          <p:cNvPr id="284" name="object 28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805938"/>
            <a:ext cx="80468" cy="80468"/>
          </a:xfrm>
          <a:prstGeom prst="rect">
            <a:avLst/>
          </a:prstGeom>
        </p:spPr>
      </p:pic>
      <p:pic>
        <p:nvPicPr>
          <p:cNvPr id="285" name="object 28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966507"/>
            <a:ext cx="80468" cy="80468"/>
          </a:xfrm>
          <a:prstGeom prst="rect">
            <a:avLst/>
          </a:prstGeom>
        </p:spPr>
      </p:pic>
      <p:pic>
        <p:nvPicPr>
          <p:cNvPr id="286" name="object 28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986274" y="3127198"/>
            <a:ext cx="80468" cy="80468"/>
          </a:xfrm>
          <a:prstGeom prst="rect">
            <a:avLst/>
          </a:prstGeom>
        </p:spPr>
      </p:pic>
      <p:pic>
        <p:nvPicPr>
          <p:cNvPr id="287" name="object 2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3288012"/>
            <a:ext cx="80468" cy="80468"/>
          </a:xfrm>
          <a:prstGeom prst="rect">
            <a:avLst/>
          </a:prstGeom>
        </p:spPr>
      </p:pic>
      <p:pic>
        <p:nvPicPr>
          <p:cNvPr id="288" name="object 28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8146104" y="1559905"/>
            <a:ext cx="80468" cy="67795"/>
          </a:xfrm>
          <a:prstGeom prst="rect">
            <a:avLst/>
          </a:prstGeom>
        </p:spPr>
      </p:pic>
      <p:pic>
        <p:nvPicPr>
          <p:cNvPr id="289" name="object 28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1707923"/>
            <a:ext cx="80468" cy="80468"/>
          </a:xfrm>
          <a:prstGeom prst="rect">
            <a:avLst/>
          </a:prstGeom>
        </p:spPr>
      </p:pic>
      <p:pic>
        <p:nvPicPr>
          <p:cNvPr id="290" name="object 29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6104" y="1868615"/>
            <a:ext cx="80468" cy="80468"/>
          </a:xfrm>
          <a:prstGeom prst="rect">
            <a:avLst/>
          </a:prstGeom>
        </p:spPr>
      </p:pic>
      <p:pic>
        <p:nvPicPr>
          <p:cNvPr id="291" name="object 2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011957"/>
            <a:ext cx="80468" cy="80468"/>
          </a:xfrm>
          <a:prstGeom prst="rect">
            <a:avLst/>
          </a:prstGeom>
        </p:spPr>
      </p:pic>
      <p:pic>
        <p:nvPicPr>
          <p:cNvPr id="292" name="object 29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172648"/>
            <a:ext cx="80468" cy="80468"/>
          </a:xfrm>
          <a:prstGeom prst="rect">
            <a:avLst/>
          </a:prstGeom>
        </p:spPr>
      </p:pic>
      <p:pic>
        <p:nvPicPr>
          <p:cNvPr id="293" name="object 29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333339"/>
            <a:ext cx="80468" cy="80468"/>
          </a:xfrm>
          <a:prstGeom prst="rect">
            <a:avLst/>
          </a:prstGeom>
        </p:spPr>
      </p:pic>
      <p:pic>
        <p:nvPicPr>
          <p:cNvPr id="294" name="object 29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8146104" y="2494030"/>
            <a:ext cx="80468" cy="80468"/>
          </a:xfrm>
          <a:prstGeom prst="rect">
            <a:avLst/>
          </a:prstGeom>
        </p:spPr>
      </p:pic>
      <p:pic>
        <p:nvPicPr>
          <p:cNvPr id="295" name="object 2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654721"/>
            <a:ext cx="80468" cy="80468"/>
          </a:xfrm>
          <a:prstGeom prst="rect">
            <a:avLst/>
          </a:prstGeom>
        </p:spPr>
      </p:pic>
      <p:pic>
        <p:nvPicPr>
          <p:cNvPr id="296" name="object 2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805938"/>
            <a:ext cx="80468" cy="80468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966506"/>
            <a:ext cx="80468" cy="80468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8146104" y="3127320"/>
            <a:ext cx="80468" cy="80468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3287889"/>
            <a:ext cx="80468" cy="80468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7793030"/>
            <a:ext cx="80468" cy="80468"/>
          </a:xfrm>
          <a:prstGeom prst="rect">
            <a:avLst/>
          </a:prstGeom>
        </p:spPr>
      </p:pic>
      <p:pic>
        <p:nvPicPr>
          <p:cNvPr id="301" name="object 30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8587012"/>
            <a:ext cx="80468" cy="80468"/>
          </a:xfrm>
          <a:prstGeom prst="rect">
            <a:avLst/>
          </a:prstGeom>
        </p:spPr>
      </p:pic>
      <p:pic>
        <p:nvPicPr>
          <p:cNvPr id="302" name="object 30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8426198"/>
            <a:ext cx="80468" cy="80468"/>
          </a:xfrm>
          <a:prstGeom prst="rect">
            <a:avLst/>
          </a:prstGeom>
        </p:spPr>
      </p:pic>
      <p:pic>
        <p:nvPicPr>
          <p:cNvPr id="303" name="object 30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809562" y="8315584"/>
            <a:ext cx="23008" cy="27068"/>
          </a:xfrm>
          <a:prstGeom prst="rect">
            <a:avLst/>
          </a:prstGeom>
        </p:spPr>
      </p:pic>
      <p:pic>
        <p:nvPicPr>
          <p:cNvPr id="304" name="object 30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8587012"/>
            <a:ext cx="80468" cy="80468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5953274" y="8143450"/>
            <a:ext cx="41464" cy="41587"/>
          </a:xfrm>
          <a:prstGeom prst="rect">
            <a:avLst/>
          </a:prstGeom>
        </p:spPr>
      </p:pic>
      <p:pic>
        <p:nvPicPr>
          <p:cNvPr id="306" name="object 30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8265507"/>
            <a:ext cx="80468" cy="80468"/>
          </a:xfrm>
          <a:prstGeom prst="rect">
            <a:avLst/>
          </a:prstGeom>
        </p:spPr>
      </p:pic>
      <p:pic>
        <p:nvPicPr>
          <p:cNvPr id="307" name="object 30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8426198"/>
            <a:ext cx="80468" cy="80468"/>
          </a:xfrm>
          <a:prstGeom prst="rect">
            <a:avLst/>
          </a:prstGeom>
        </p:spPr>
      </p:pic>
      <p:pic>
        <p:nvPicPr>
          <p:cNvPr id="308" name="object 30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8586889"/>
            <a:ext cx="80468" cy="80468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123315" y="7998016"/>
            <a:ext cx="29529" cy="25592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8104692"/>
            <a:ext cx="80468" cy="80468"/>
          </a:xfrm>
          <a:prstGeom prst="rect">
            <a:avLst/>
          </a:prstGeom>
        </p:spPr>
      </p:pic>
      <p:pic>
        <p:nvPicPr>
          <p:cNvPr id="311" name="object 3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8265507"/>
            <a:ext cx="80468" cy="80468"/>
          </a:xfrm>
          <a:prstGeom prst="rect">
            <a:avLst/>
          </a:prstGeom>
        </p:spPr>
      </p:pic>
      <p:pic>
        <p:nvPicPr>
          <p:cNvPr id="312" name="object 3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8426198"/>
            <a:ext cx="80468" cy="80468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8586889"/>
            <a:ext cx="80468" cy="80468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7944001"/>
            <a:ext cx="80468" cy="80468"/>
          </a:xfrm>
          <a:prstGeom prst="rect">
            <a:avLst/>
          </a:prstGeom>
        </p:spPr>
      </p:pic>
      <p:pic>
        <p:nvPicPr>
          <p:cNvPr id="315" name="object 3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8104692"/>
            <a:ext cx="80468" cy="80468"/>
          </a:xfrm>
          <a:prstGeom prst="rect">
            <a:avLst/>
          </a:prstGeom>
        </p:spPr>
      </p:pic>
      <p:pic>
        <p:nvPicPr>
          <p:cNvPr id="316" name="object 3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8265507"/>
            <a:ext cx="80468" cy="80468"/>
          </a:xfrm>
          <a:prstGeom prst="rect">
            <a:avLst/>
          </a:prstGeom>
        </p:spPr>
      </p:pic>
      <p:pic>
        <p:nvPicPr>
          <p:cNvPr id="317" name="object 3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8426198"/>
            <a:ext cx="80468" cy="80468"/>
          </a:xfrm>
          <a:prstGeom prst="rect">
            <a:avLst/>
          </a:prstGeom>
        </p:spPr>
      </p:pic>
      <p:pic>
        <p:nvPicPr>
          <p:cNvPr id="318" name="object 3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8586889"/>
            <a:ext cx="80468" cy="80468"/>
          </a:xfrm>
          <a:prstGeom prst="rect">
            <a:avLst/>
          </a:prstGeom>
        </p:spPr>
      </p:pic>
      <p:pic>
        <p:nvPicPr>
          <p:cNvPr id="319" name="object 3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7944001"/>
            <a:ext cx="80468" cy="80468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8104692"/>
            <a:ext cx="80468" cy="80468"/>
          </a:xfrm>
          <a:prstGeom prst="rect">
            <a:avLst/>
          </a:prstGeom>
        </p:spPr>
      </p:pic>
      <p:pic>
        <p:nvPicPr>
          <p:cNvPr id="321" name="object 3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8265507"/>
            <a:ext cx="80468" cy="80468"/>
          </a:xfrm>
          <a:prstGeom prst="rect">
            <a:avLst/>
          </a:prstGeom>
        </p:spPr>
      </p:pic>
      <p:pic>
        <p:nvPicPr>
          <p:cNvPr id="322" name="object 3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8426198"/>
            <a:ext cx="80468" cy="80468"/>
          </a:xfrm>
          <a:prstGeom prst="rect">
            <a:avLst/>
          </a:prstGeom>
        </p:spPr>
      </p:pic>
      <p:pic>
        <p:nvPicPr>
          <p:cNvPr id="323" name="object 3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8586889"/>
            <a:ext cx="80468" cy="80468"/>
          </a:xfrm>
          <a:prstGeom prst="rect">
            <a:avLst/>
          </a:prstGeom>
        </p:spPr>
      </p:pic>
      <p:pic>
        <p:nvPicPr>
          <p:cNvPr id="324" name="object 32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6568477" y="7661131"/>
            <a:ext cx="69271" cy="51554"/>
          </a:xfrm>
          <a:prstGeom prst="rect">
            <a:avLst/>
          </a:prstGeom>
        </p:spPr>
      </p:pic>
      <p:pic>
        <p:nvPicPr>
          <p:cNvPr id="325" name="object 3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7793030"/>
            <a:ext cx="80468" cy="80468"/>
          </a:xfrm>
          <a:prstGeom prst="rect">
            <a:avLst/>
          </a:prstGeom>
        </p:spPr>
      </p:pic>
      <p:pic>
        <p:nvPicPr>
          <p:cNvPr id="326" name="object 3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7632216"/>
            <a:ext cx="80468" cy="80468"/>
          </a:xfrm>
          <a:prstGeom prst="rect">
            <a:avLst/>
          </a:prstGeom>
        </p:spPr>
      </p:pic>
      <p:pic>
        <p:nvPicPr>
          <p:cNvPr id="327" name="object 3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7793030"/>
            <a:ext cx="80468" cy="80468"/>
          </a:xfrm>
          <a:prstGeom prst="rect">
            <a:avLst/>
          </a:prstGeom>
        </p:spPr>
      </p:pic>
      <p:pic>
        <p:nvPicPr>
          <p:cNvPr id="328" name="object 32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6886783" y="7504992"/>
            <a:ext cx="72347" cy="47001"/>
          </a:xfrm>
          <a:prstGeom prst="rect">
            <a:avLst/>
          </a:prstGeom>
        </p:spPr>
      </p:pic>
      <p:pic>
        <p:nvPicPr>
          <p:cNvPr id="329" name="object 3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7632216"/>
            <a:ext cx="80468" cy="80468"/>
          </a:xfrm>
          <a:prstGeom prst="rect">
            <a:avLst/>
          </a:prstGeom>
        </p:spPr>
      </p:pic>
      <p:pic>
        <p:nvPicPr>
          <p:cNvPr id="330" name="object 3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7793030"/>
            <a:ext cx="80468" cy="80468"/>
          </a:xfrm>
          <a:prstGeom prst="rect">
            <a:avLst/>
          </a:prstGeom>
        </p:spPr>
      </p:pic>
      <p:pic>
        <p:nvPicPr>
          <p:cNvPr id="331" name="object 3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7471525"/>
            <a:ext cx="80468" cy="80468"/>
          </a:xfrm>
          <a:prstGeom prst="rect">
            <a:avLst/>
          </a:prstGeom>
        </p:spPr>
      </p:pic>
      <p:pic>
        <p:nvPicPr>
          <p:cNvPr id="332" name="object 3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7632216"/>
            <a:ext cx="80468" cy="80468"/>
          </a:xfrm>
          <a:prstGeom prst="rect">
            <a:avLst/>
          </a:prstGeom>
        </p:spPr>
      </p:pic>
      <p:pic>
        <p:nvPicPr>
          <p:cNvPr id="333" name="object 3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7793030"/>
            <a:ext cx="80468" cy="80468"/>
          </a:xfrm>
          <a:prstGeom prst="rect">
            <a:avLst/>
          </a:prstGeom>
        </p:spPr>
      </p:pic>
      <p:pic>
        <p:nvPicPr>
          <p:cNvPr id="334" name="object 3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7471525"/>
            <a:ext cx="80468" cy="80468"/>
          </a:xfrm>
          <a:prstGeom prst="rect">
            <a:avLst/>
          </a:prstGeom>
        </p:spPr>
      </p:pic>
      <p:pic>
        <p:nvPicPr>
          <p:cNvPr id="335" name="object 3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7632216"/>
            <a:ext cx="80468" cy="80468"/>
          </a:xfrm>
          <a:prstGeom prst="rect">
            <a:avLst/>
          </a:prstGeom>
        </p:spPr>
      </p:pic>
      <p:pic>
        <p:nvPicPr>
          <p:cNvPr id="336" name="object 3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7793030"/>
            <a:ext cx="80468" cy="80468"/>
          </a:xfrm>
          <a:prstGeom prst="rect">
            <a:avLst/>
          </a:prstGeom>
        </p:spPr>
      </p:pic>
      <p:pic>
        <p:nvPicPr>
          <p:cNvPr id="337" name="object 33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350523" y="7355744"/>
            <a:ext cx="72840" cy="35435"/>
          </a:xfrm>
          <a:prstGeom prst="rect">
            <a:avLst/>
          </a:prstGeom>
        </p:spPr>
      </p:pic>
      <p:pic>
        <p:nvPicPr>
          <p:cNvPr id="338" name="object 3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7471525"/>
            <a:ext cx="80468" cy="80468"/>
          </a:xfrm>
          <a:prstGeom prst="rect">
            <a:avLst/>
          </a:prstGeom>
        </p:spPr>
      </p:pic>
      <p:pic>
        <p:nvPicPr>
          <p:cNvPr id="339" name="object 3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7632216"/>
            <a:ext cx="80468" cy="80468"/>
          </a:xfrm>
          <a:prstGeom prst="rect">
            <a:avLst/>
          </a:prstGeom>
        </p:spPr>
      </p:pic>
      <p:pic>
        <p:nvPicPr>
          <p:cNvPr id="340" name="object 3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7792908"/>
            <a:ext cx="80468" cy="80468"/>
          </a:xfrm>
          <a:prstGeom prst="rect">
            <a:avLst/>
          </a:prstGeom>
        </p:spPr>
      </p:pic>
      <p:pic>
        <p:nvPicPr>
          <p:cNvPr id="341" name="object 34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04323" y="7324614"/>
            <a:ext cx="80345" cy="66565"/>
          </a:xfrm>
          <a:prstGeom prst="rect">
            <a:avLst/>
          </a:prstGeom>
        </p:spPr>
      </p:pic>
      <p:pic>
        <p:nvPicPr>
          <p:cNvPr id="342" name="object 3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04201" y="7471402"/>
            <a:ext cx="80468" cy="80468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7632093"/>
            <a:ext cx="80468" cy="80468"/>
          </a:xfrm>
          <a:prstGeom prst="rect">
            <a:avLst/>
          </a:prstGeom>
        </p:spPr>
      </p:pic>
      <p:pic>
        <p:nvPicPr>
          <p:cNvPr id="344" name="object 3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7792908"/>
            <a:ext cx="80468" cy="80468"/>
          </a:xfrm>
          <a:prstGeom prst="rect">
            <a:avLst/>
          </a:prstGeom>
        </p:spPr>
      </p:pic>
      <p:pic>
        <p:nvPicPr>
          <p:cNvPr id="345" name="object 3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7310834"/>
            <a:ext cx="80468" cy="80468"/>
          </a:xfrm>
          <a:prstGeom prst="rect">
            <a:avLst/>
          </a:prstGeom>
        </p:spPr>
      </p:pic>
      <p:pic>
        <p:nvPicPr>
          <p:cNvPr id="346" name="object 3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4892" y="7471525"/>
            <a:ext cx="80468" cy="80468"/>
          </a:xfrm>
          <a:prstGeom prst="rect">
            <a:avLst/>
          </a:prstGeom>
        </p:spPr>
      </p:pic>
      <p:pic>
        <p:nvPicPr>
          <p:cNvPr id="347" name="object 3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7632216"/>
            <a:ext cx="80468" cy="80468"/>
          </a:xfrm>
          <a:prstGeom prst="rect">
            <a:avLst/>
          </a:prstGeom>
        </p:spPr>
      </p:pic>
      <p:pic>
        <p:nvPicPr>
          <p:cNvPr id="348" name="object 3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7793030"/>
            <a:ext cx="80468" cy="80468"/>
          </a:xfrm>
          <a:prstGeom prst="rect">
            <a:avLst/>
          </a:prstGeom>
        </p:spPr>
      </p:pic>
      <p:pic>
        <p:nvPicPr>
          <p:cNvPr id="349" name="object 3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7310834"/>
            <a:ext cx="80468" cy="80468"/>
          </a:xfrm>
          <a:prstGeom prst="rect">
            <a:avLst/>
          </a:prstGeom>
        </p:spPr>
      </p:pic>
      <p:pic>
        <p:nvPicPr>
          <p:cNvPr id="350" name="object 3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5583" y="7471525"/>
            <a:ext cx="80468" cy="80468"/>
          </a:xfrm>
          <a:prstGeom prst="rect">
            <a:avLst/>
          </a:prstGeom>
        </p:spPr>
      </p:pic>
      <p:pic>
        <p:nvPicPr>
          <p:cNvPr id="351" name="object 3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7632216"/>
            <a:ext cx="80468" cy="80468"/>
          </a:xfrm>
          <a:prstGeom prst="rect">
            <a:avLst/>
          </a:prstGeom>
        </p:spPr>
      </p:pic>
      <p:pic>
        <p:nvPicPr>
          <p:cNvPr id="352" name="object 3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7793030"/>
            <a:ext cx="80468" cy="80468"/>
          </a:xfrm>
          <a:prstGeom prst="rect">
            <a:avLst/>
          </a:prstGeom>
        </p:spPr>
      </p:pic>
      <p:pic>
        <p:nvPicPr>
          <p:cNvPr id="353" name="object 3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7310834"/>
            <a:ext cx="80468" cy="80468"/>
          </a:xfrm>
          <a:prstGeom prst="rect">
            <a:avLst/>
          </a:prstGeom>
        </p:spPr>
      </p:pic>
      <p:pic>
        <p:nvPicPr>
          <p:cNvPr id="354" name="object 35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6274" y="7471525"/>
            <a:ext cx="80468" cy="80468"/>
          </a:xfrm>
          <a:prstGeom prst="rect">
            <a:avLst/>
          </a:prstGeom>
        </p:spPr>
      </p:pic>
      <p:pic>
        <p:nvPicPr>
          <p:cNvPr id="355" name="object 3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7632216"/>
            <a:ext cx="80468" cy="80468"/>
          </a:xfrm>
          <a:prstGeom prst="rect">
            <a:avLst/>
          </a:prstGeom>
        </p:spPr>
      </p:pic>
      <p:pic>
        <p:nvPicPr>
          <p:cNvPr id="356" name="object 3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7793030"/>
            <a:ext cx="80468" cy="80468"/>
          </a:xfrm>
          <a:prstGeom prst="rect">
            <a:avLst/>
          </a:prstGeom>
        </p:spPr>
      </p:pic>
      <p:pic>
        <p:nvPicPr>
          <p:cNvPr id="357" name="object 35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7944125"/>
            <a:ext cx="80468" cy="80468"/>
          </a:xfrm>
          <a:prstGeom prst="rect">
            <a:avLst/>
          </a:prstGeom>
        </p:spPr>
      </p:pic>
      <p:pic>
        <p:nvPicPr>
          <p:cNvPr id="358" name="object 35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8104816"/>
            <a:ext cx="80468" cy="80468"/>
          </a:xfrm>
          <a:prstGeom prst="rect">
            <a:avLst/>
          </a:prstGeom>
        </p:spPr>
      </p:pic>
      <p:pic>
        <p:nvPicPr>
          <p:cNvPr id="359" name="object 35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8265507"/>
            <a:ext cx="80468" cy="80468"/>
          </a:xfrm>
          <a:prstGeom prst="rect">
            <a:avLst/>
          </a:prstGeom>
        </p:spPr>
      </p:pic>
      <p:pic>
        <p:nvPicPr>
          <p:cNvPr id="360" name="object 3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8426198"/>
            <a:ext cx="80468" cy="80468"/>
          </a:xfrm>
          <a:prstGeom prst="rect">
            <a:avLst/>
          </a:prstGeom>
        </p:spPr>
      </p:pic>
      <p:pic>
        <p:nvPicPr>
          <p:cNvPr id="361" name="object 36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8587012"/>
            <a:ext cx="80468" cy="80468"/>
          </a:xfrm>
          <a:prstGeom prst="rect">
            <a:avLst/>
          </a:prstGeom>
        </p:spPr>
      </p:pic>
      <p:pic>
        <p:nvPicPr>
          <p:cNvPr id="362" name="object 36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7944125"/>
            <a:ext cx="80468" cy="80468"/>
          </a:xfrm>
          <a:prstGeom prst="rect">
            <a:avLst/>
          </a:prstGeom>
        </p:spPr>
      </p:pic>
      <p:pic>
        <p:nvPicPr>
          <p:cNvPr id="363" name="object 3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8104816"/>
            <a:ext cx="80468" cy="80468"/>
          </a:xfrm>
          <a:prstGeom prst="rect">
            <a:avLst/>
          </a:prstGeom>
        </p:spPr>
      </p:pic>
      <p:pic>
        <p:nvPicPr>
          <p:cNvPr id="364" name="object 3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8265507"/>
            <a:ext cx="80468" cy="80468"/>
          </a:xfrm>
          <a:prstGeom prst="rect">
            <a:avLst/>
          </a:prstGeom>
        </p:spPr>
      </p:pic>
      <p:pic>
        <p:nvPicPr>
          <p:cNvPr id="365" name="object 3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8426198"/>
            <a:ext cx="80468" cy="80468"/>
          </a:xfrm>
          <a:prstGeom prst="rect">
            <a:avLst/>
          </a:prstGeom>
        </p:spPr>
      </p:pic>
      <p:pic>
        <p:nvPicPr>
          <p:cNvPr id="366" name="object 36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8586889"/>
            <a:ext cx="80468" cy="80468"/>
          </a:xfrm>
          <a:prstGeom prst="rect">
            <a:avLst/>
          </a:prstGeom>
        </p:spPr>
      </p:pic>
      <p:pic>
        <p:nvPicPr>
          <p:cNvPr id="367" name="object 36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7944125"/>
            <a:ext cx="80468" cy="80468"/>
          </a:xfrm>
          <a:prstGeom prst="rect">
            <a:avLst/>
          </a:prstGeom>
        </p:spPr>
      </p:pic>
      <p:pic>
        <p:nvPicPr>
          <p:cNvPr id="368" name="object 36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8104816"/>
            <a:ext cx="80468" cy="80468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8265507"/>
            <a:ext cx="80468" cy="80468"/>
          </a:xfrm>
          <a:prstGeom prst="rect">
            <a:avLst/>
          </a:prstGeom>
        </p:spPr>
      </p:pic>
      <p:pic>
        <p:nvPicPr>
          <p:cNvPr id="370" name="object 37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8426198"/>
            <a:ext cx="80468" cy="80468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8586889"/>
            <a:ext cx="80468" cy="80468"/>
          </a:xfrm>
          <a:prstGeom prst="rect">
            <a:avLst/>
          </a:prstGeom>
        </p:spPr>
      </p:pic>
      <p:pic>
        <p:nvPicPr>
          <p:cNvPr id="372" name="object 37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7944125"/>
            <a:ext cx="80468" cy="80468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8104692"/>
            <a:ext cx="80468" cy="80468"/>
          </a:xfrm>
          <a:prstGeom prst="rect">
            <a:avLst/>
          </a:prstGeom>
        </p:spPr>
      </p:pic>
      <p:pic>
        <p:nvPicPr>
          <p:cNvPr id="374" name="object 37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8265507"/>
            <a:ext cx="80468" cy="80468"/>
          </a:xfrm>
          <a:prstGeom prst="rect">
            <a:avLst/>
          </a:prstGeom>
        </p:spPr>
      </p:pic>
      <p:pic>
        <p:nvPicPr>
          <p:cNvPr id="375" name="object 3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8426198"/>
            <a:ext cx="80468" cy="80468"/>
          </a:xfrm>
          <a:prstGeom prst="rect">
            <a:avLst/>
          </a:prstGeom>
        </p:spPr>
      </p:pic>
      <p:pic>
        <p:nvPicPr>
          <p:cNvPr id="376" name="object 3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8586889"/>
            <a:ext cx="80468" cy="80468"/>
          </a:xfrm>
          <a:prstGeom prst="rect">
            <a:avLst/>
          </a:prstGeom>
        </p:spPr>
      </p:pic>
      <p:pic>
        <p:nvPicPr>
          <p:cNvPr id="377" name="object 37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7944125"/>
            <a:ext cx="80468" cy="80468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8104692"/>
            <a:ext cx="80468" cy="80468"/>
          </a:xfrm>
          <a:prstGeom prst="rect">
            <a:avLst/>
          </a:prstGeom>
        </p:spPr>
      </p:pic>
      <p:pic>
        <p:nvPicPr>
          <p:cNvPr id="379" name="object 37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8265507"/>
            <a:ext cx="80468" cy="80468"/>
          </a:xfrm>
          <a:prstGeom prst="rect">
            <a:avLst/>
          </a:prstGeom>
        </p:spPr>
      </p:pic>
      <p:pic>
        <p:nvPicPr>
          <p:cNvPr id="380" name="object 38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8426198"/>
            <a:ext cx="80468" cy="80468"/>
          </a:xfrm>
          <a:prstGeom prst="rect">
            <a:avLst/>
          </a:prstGeom>
        </p:spPr>
      </p:pic>
      <p:pic>
        <p:nvPicPr>
          <p:cNvPr id="381" name="object 38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8586889"/>
            <a:ext cx="80468" cy="80468"/>
          </a:xfrm>
          <a:prstGeom prst="rect">
            <a:avLst/>
          </a:prstGeom>
        </p:spPr>
      </p:pic>
      <p:pic>
        <p:nvPicPr>
          <p:cNvPr id="382" name="object 38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7944001"/>
            <a:ext cx="80468" cy="80468"/>
          </a:xfrm>
          <a:prstGeom prst="rect">
            <a:avLst/>
          </a:prstGeom>
        </p:spPr>
      </p:pic>
      <p:pic>
        <p:nvPicPr>
          <p:cNvPr id="383" name="object 38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8104692"/>
            <a:ext cx="80468" cy="80468"/>
          </a:xfrm>
          <a:prstGeom prst="rect">
            <a:avLst/>
          </a:prstGeom>
        </p:spPr>
      </p:pic>
      <p:pic>
        <p:nvPicPr>
          <p:cNvPr id="384" name="object 38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8265383"/>
            <a:ext cx="80468" cy="80468"/>
          </a:xfrm>
          <a:prstGeom prst="rect">
            <a:avLst/>
          </a:prstGeom>
        </p:spPr>
      </p:pic>
      <p:pic>
        <p:nvPicPr>
          <p:cNvPr id="385" name="object 38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8426075"/>
            <a:ext cx="80468" cy="80468"/>
          </a:xfrm>
          <a:prstGeom prst="rect">
            <a:avLst/>
          </a:prstGeom>
        </p:spPr>
      </p:pic>
      <p:pic>
        <p:nvPicPr>
          <p:cNvPr id="386" name="object 38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8586889"/>
            <a:ext cx="80468" cy="80468"/>
          </a:xfrm>
          <a:prstGeom prst="rect">
            <a:avLst/>
          </a:prstGeom>
        </p:spPr>
      </p:pic>
      <p:pic>
        <p:nvPicPr>
          <p:cNvPr id="387" name="object 3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7944001"/>
            <a:ext cx="80468" cy="80468"/>
          </a:xfrm>
          <a:prstGeom prst="rect">
            <a:avLst/>
          </a:prstGeom>
        </p:spPr>
      </p:pic>
      <p:pic>
        <p:nvPicPr>
          <p:cNvPr id="388" name="object 38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04201" y="8104692"/>
            <a:ext cx="80468" cy="80468"/>
          </a:xfrm>
          <a:prstGeom prst="rect">
            <a:avLst/>
          </a:prstGeom>
        </p:spPr>
      </p:pic>
      <p:pic>
        <p:nvPicPr>
          <p:cNvPr id="389" name="object 38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8265383"/>
            <a:ext cx="80468" cy="80468"/>
          </a:xfrm>
          <a:prstGeom prst="rect">
            <a:avLst/>
          </a:prstGeom>
        </p:spPr>
      </p:pic>
      <p:pic>
        <p:nvPicPr>
          <p:cNvPr id="390" name="object 39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8426075"/>
            <a:ext cx="80468" cy="80468"/>
          </a:xfrm>
          <a:prstGeom prst="rect">
            <a:avLst/>
          </a:prstGeom>
        </p:spPr>
      </p:pic>
      <p:pic>
        <p:nvPicPr>
          <p:cNvPr id="391" name="object 39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04201" y="8586766"/>
            <a:ext cx="80468" cy="80468"/>
          </a:xfrm>
          <a:prstGeom prst="rect">
            <a:avLst/>
          </a:prstGeom>
        </p:spPr>
      </p:pic>
      <p:pic>
        <p:nvPicPr>
          <p:cNvPr id="392" name="object 39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7944001"/>
            <a:ext cx="80468" cy="80468"/>
          </a:xfrm>
          <a:prstGeom prst="rect">
            <a:avLst/>
          </a:prstGeom>
        </p:spPr>
      </p:pic>
      <p:pic>
        <p:nvPicPr>
          <p:cNvPr id="393" name="object 39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4892" y="8104692"/>
            <a:ext cx="80468" cy="80468"/>
          </a:xfrm>
          <a:prstGeom prst="rect">
            <a:avLst/>
          </a:prstGeom>
        </p:spPr>
      </p:pic>
      <p:pic>
        <p:nvPicPr>
          <p:cNvPr id="394" name="object 3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8265507"/>
            <a:ext cx="80468" cy="80468"/>
          </a:xfrm>
          <a:prstGeom prst="rect">
            <a:avLst/>
          </a:prstGeom>
        </p:spPr>
      </p:pic>
      <p:pic>
        <p:nvPicPr>
          <p:cNvPr id="395" name="object 3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8426198"/>
            <a:ext cx="80468" cy="80468"/>
          </a:xfrm>
          <a:prstGeom prst="rect">
            <a:avLst/>
          </a:prstGeom>
        </p:spPr>
      </p:pic>
      <p:pic>
        <p:nvPicPr>
          <p:cNvPr id="396" name="object 39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4892" y="8586889"/>
            <a:ext cx="80468" cy="80468"/>
          </a:xfrm>
          <a:prstGeom prst="rect">
            <a:avLst/>
          </a:prstGeom>
        </p:spPr>
      </p:pic>
      <p:pic>
        <p:nvPicPr>
          <p:cNvPr id="397" name="object 39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7944001"/>
            <a:ext cx="80468" cy="80468"/>
          </a:xfrm>
          <a:prstGeom prst="rect">
            <a:avLst/>
          </a:prstGeom>
        </p:spPr>
      </p:pic>
      <p:pic>
        <p:nvPicPr>
          <p:cNvPr id="398" name="object 39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5583" y="8104692"/>
            <a:ext cx="80468" cy="80468"/>
          </a:xfrm>
          <a:prstGeom prst="rect">
            <a:avLst/>
          </a:prstGeom>
        </p:spPr>
      </p:pic>
      <p:pic>
        <p:nvPicPr>
          <p:cNvPr id="399" name="object 39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8265507"/>
            <a:ext cx="80468" cy="80468"/>
          </a:xfrm>
          <a:prstGeom prst="rect">
            <a:avLst/>
          </a:prstGeom>
        </p:spPr>
      </p:pic>
      <p:pic>
        <p:nvPicPr>
          <p:cNvPr id="400" name="object 4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8426198"/>
            <a:ext cx="80468" cy="80468"/>
          </a:xfrm>
          <a:prstGeom prst="rect">
            <a:avLst/>
          </a:prstGeom>
        </p:spPr>
      </p:pic>
      <p:pic>
        <p:nvPicPr>
          <p:cNvPr id="401" name="object 40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5583" y="8586889"/>
            <a:ext cx="80468" cy="80468"/>
          </a:xfrm>
          <a:prstGeom prst="rect">
            <a:avLst/>
          </a:prstGeom>
        </p:spPr>
      </p:pic>
      <p:pic>
        <p:nvPicPr>
          <p:cNvPr id="402" name="object 40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7944001"/>
            <a:ext cx="80468" cy="80468"/>
          </a:xfrm>
          <a:prstGeom prst="rect">
            <a:avLst/>
          </a:prstGeom>
        </p:spPr>
      </p:pic>
      <p:pic>
        <p:nvPicPr>
          <p:cNvPr id="403" name="object 40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6274" y="8104692"/>
            <a:ext cx="80468" cy="80468"/>
          </a:xfrm>
          <a:prstGeom prst="rect">
            <a:avLst/>
          </a:prstGeom>
        </p:spPr>
      </p:pic>
      <p:pic>
        <p:nvPicPr>
          <p:cNvPr id="404" name="object 40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8265507"/>
            <a:ext cx="80468" cy="80468"/>
          </a:xfrm>
          <a:prstGeom prst="rect">
            <a:avLst/>
          </a:prstGeom>
        </p:spPr>
      </p:pic>
      <p:pic>
        <p:nvPicPr>
          <p:cNvPr id="405" name="object 40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8426198"/>
            <a:ext cx="80468" cy="80468"/>
          </a:xfrm>
          <a:prstGeom prst="rect">
            <a:avLst/>
          </a:prstGeom>
        </p:spPr>
      </p:pic>
      <p:pic>
        <p:nvPicPr>
          <p:cNvPr id="406" name="object 40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6274" y="8586889"/>
            <a:ext cx="80468" cy="80468"/>
          </a:xfrm>
          <a:prstGeom prst="rect">
            <a:avLst/>
          </a:prstGeom>
        </p:spPr>
      </p:pic>
      <p:pic>
        <p:nvPicPr>
          <p:cNvPr id="407" name="object 40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5327242" y="9062810"/>
            <a:ext cx="42079" cy="69271"/>
          </a:xfrm>
          <a:prstGeom prst="rect">
            <a:avLst/>
          </a:prstGeom>
        </p:spPr>
      </p:pic>
      <p:pic>
        <p:nvPicPr>
          <p:cNvPr id="408" name="object 40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9212305"/>
            <a:ext cx="80468" cy="80468"/>
          </a:xfrm>
          <a:prstGeom prst="rect">
            <a:avLst/>
          </a:prstGeom>
        </p:spPr>
      </p:pic>
      <p:pic>
        <p:nvPicPr>
          <p:cNvPr id="409" name="object 4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9372996"/>
            <a:ext cx="80468" cy="80468"/>
          </a:xfrm>
          <a:prstGeom prst="rect">
            <a:avLst/>
          </a:prstGeom>
        </p:spPr>
      </p:pic>
      <p:pic>
        <p:nvPicPr>
          <p:cNvPr id="410" name="object 41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5483995" y="8745735"/>
            <a:ext cx="46017" cy="64965"/>
          </a:xfrm>
          <a:prstGeom prst="rect">
            <a:avLst/>
          </a:prstGeom>
        </p:spPr>
      </p:pic>
      <p:pic>
        <p:nvPicPr>
          <p:cNvPr id="411" name="object 4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9051614"/>
            <a:ext cx="80468" cy="80468"/>
          </a:xfrm>
          <a:prstGeom prst="rect">
            <a:avLst/>
          </a:prstGeom>
        </p:spPr>
      </p:pic>
      <p:pic>
        <p:nvPicPr>
          <p:cNvPr id="412" name="object 4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8890799"/>
            <a:ext cx="80468" cy="80468"/>
          </a:xfrm>
          <a:prstGeom prst="rect">
            <a:avLst/>
          </a:prstGeom>
        </p:spPr>
      </p:pic>
      <p:pic>
        <p:nvPicPr>
          <p:cNvPr id="413" name="object 4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9212305"/>
            <a:ext cx="80468" cy="80468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9372996"/>
            <a:ext cx="80468" cy="80468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8730231"/>
            <a:ext cx="80468" cy="80468"/>
          </a:xfrm>
          <a:prstGeom prst="rect">
            <a:avLst/>
          </a:prstGeom>
        </p:spPr>
      </p:pic>
      <p:pic>
        <p:nvPicPr>
          <p:cNvPr id="416" name="object 4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8890923"/>
            <a:ext cx="80468" cy="80468"/>
          </a:xfrm>
          <a:prstGeom prst="rect">
            <a:avLst/>
          </a:prstGeom>
        </p:spPr>
      </p:pic>
      <p:pic>
        <p:nvPicPr>
          <p:cNvPr id="417" name="object 4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9212305"/>
            <a:ext cx="80468" cy="80468"/>
          </a:xfrm>
          <a:prstGeom prst="rect">
            <a:avLst/>
          </a:prstGeom>
        </p:spPr>
      </p:pic>
      <p:pic>
        <p:nvPicPr>
          <p:cNvPr id="418" name="object 4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9051614"/>
            <a:ext cx="80468" cy="80468"/>
          </a:xfrm>
          <a:prstGeom prst="rect">
            <a:avLst/>
          </a:prstGeom>
        </p:spPr>
      </p:pic>
      <p:pic>
        <p:nvPicPr>
          <p:cNvPr id="419" name="object 4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9373119"/>
            <a:ext cx="80468" cy="80468"/>
          </a:xfrm>
          <a:prstGeom prst="rect">
            <a:avLst/>
          </a:prstGeom>
        </p:spPr>
      </p:pic>
      <p:pic>
        <p:nvPicPr>
          <p:cNvPr id="420" name="object 4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8730231"/>
            <a:ext cx="80468" cy="80468"/>
          </a:xfrm>
          <a:prstGeom prst="rect">
            <a:avLst/>
          </a:prstGeom>
        </p:spPr>
      </p:pic>
      <p:pic>
        <p:nvPicPr>
          <p:cNvPr id="421" name="object 4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8890923"/>
            <a:ext cx="80468" cy="80468"/>
          </a:xfrm>
          <a:prstGeom prst="rect">
            <a:avLst/>
          </a:prstGeom>
        </p:spPr>
      </p:pic>
      <p:pic>
        <p:nvPicPr>
          <p:cNvPr id="422" name="object 4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9051614"/>
            <a:ext cx="80468" cy="80468"/>
          </a:xfrm>
          <a:prstGeom prst="rect">
            <a:avLst/>
          </a:prstGeom>
        </p:spPr>
      </p:pic>
      <p:pic>
        <p:nvPicPr>
          <p:cNvPr id="423" name="object 4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9212305"/>
            <a:ext cx="80468" cy="80468"/>
          </a:xfrm>
          <a:prstGeom prst="rect">
            <a:avLst/>
          </a:prstGeom>
        </p:spPr>
      </p:pic>
      <p:pic>
        <p:nvPicPr>
          <p:cNvPr id="424" name="object 4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9372996"/>
            <a:ext cx="80468" cy="80468"/>
          </a:xfrm>
          <a:prstGeom prst="rect">
            <a:avLst/>
          </a:prstGeom>
        </p:spPr>
      </p:pic>
      <p:pic>
        <p:nvPicPr>
          <p:cNvPr id="425" name="object 4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8730231"/>
            <a:ext cx="80468" cy="80468"/>
          </a:xfrm>
          <a:prstGeom prst="rect">
            <a:avLst/>
          </a:prstGeom>
        </p:spPr>
      </p:pic>
      <p:pic>
        <p:nvPicPr>
          <p:cNvPr id="426" name="object 4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9051614"/>
            <a:ext cx="80468" cy="80468"/>
          </a:xfrm>
          <a:prstGeom prst="rect">
            <a:avLst/>
          </a:prstGeom>
        </p:spPr>
      </p:pic>
      <p:pic>
        <p:nvPicPr>
          <p:cNvPr id="427" name="object 4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8890799"/>
            <a:ext cx="80468" cy="80468"/>
          </a:xfrm>
          <a:prstGeom prst="rect">
            <a:avLst/>
          </a:prstGeom>
        </p:spPr>
      </p:pic>
      <p:pic>
        <p:nvPicPr>
          <p:cNvPr id="428" name="object 4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9212305"/>
            <a:ext cx="80468" cy="80468"/>
          </a:xfrm>
          <a:prstGeom prst="rect">
            <a:avLst/>
          </a:prstGeom>
        </p:spPr>
      </p:pic>
      <p:pic>
        <p:nvPicPr>
          <p:cNvPr id="429" name="object 4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9372996"/>
            <a:ext cx="80468" cy="80468"/>
          </a:xfrm>
          <a:prstGeom prst="rect">
            <a:avLst/>
          </a:prstGeom>
        </p:spPr>
      </p:pic>
      <p:pic>
        <p:nvPicPr>
          <p:cNvPr id="430" name="object 4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8730108"/>
            <a:ext cx="80468" cy="80468"/>
          </a:xfrm>
          <a:prstGeom prst="rect">
            <a:avLst/>
          </a:prstGeom>
        </p:spPr>
      </p:pic>
      <p:pic>
        <p:nvPicPr>
          <p:cNvPr id="431" name="object 4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8890799"/>
            <a:ext cx="80468" cy="80468"/>
          </a:xfrm>
          <a:prstGeom prst="rect">
            <a:avLst/>
          </a:prstGeom>
        </p:spPr>
      </p:pic>
      <p:pic>
        <p:nvPicPr>
          <p:cNvPr id="432" name="object 4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9051614"/>
            <a:ext cx="80468" cy="80468"/>
          </a:xfrm>
          <a:prstGeom prst="rect">
            <a:avLst/>
          </a:prstGeom>
        </p:spPr>
      </p:pic>
      <p:pic>
        <p:nvPicPr>
          <p:cNvPr id="433" name="object 4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9212305"/>
            <a:ext cx="80468" cy="80468"/>
          </a:xfrm>
          <a:prstGeom prst="rect">
            <a:avLst/>
          </a:prstGeom>
        </p:spPr>
      </p:pic>
      <p:pic>
        <p:nvPicPr>
          <p:cNvPr id="434" name="object 4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9373119"/>
            <a:ext cx="80468" cy="80468"/>
          </a:xfrm>
          <a:prstGeom prst="rect">
            <a:avLst/>
          </a:prstGeom>
        </p:spPr>
      </p:pic>
      <p:pic>
        <p:nvPicPr>
          <p:cNvPr id="435" name="object 4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8730108"/>
            <a:ext cx="80468" cy="80468"/>
          </a:xfrm>
          <a:prstGeom prst="rect">
            <a:avLst/>
          </a:prstGeom>
        </p:spPr>
      </p:pic>
      <p:pic>
        <p:nvPicPr>
          <p:cNvPr id="436" name="object 4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9051490"/>
            <a:ext cx="80468" cy="80468"/>
          </a:xfrm>
          <a:prstGeom prst="rect">
            <a:avLst/>
          </a:prstGeom>
        </p:spPr>
      </p:pic>
      <p:pic>
        <p:nvPicPr>
          <p:cNvPr id="437" name="object 4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8890799"/>
            <a:ext cx="80468" cy="80468"/>
          </a:xfrm>
          <a:prstGeom prst="rect">
            <a:avLst/>
          </a:prstGeom>
        </p:spPr>
      </p:pic>
      <p:pic>
        <p:nvPicPr>
          <p:cNvPr id="438" name="object 4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9212181"/>
            <a:ext cx="80468" cy="80468"/>
          </a:xfrm>
          <a:prstGeom prst="rect">
            <a:avLst/>
          </a:prstGeom>
        </p:spPr>
      </p:pic>
      <p:pic>
        <p:nvPicPr>
          <p:cNvPr id="439" name="object 4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9372996"/>
            <a:ext cx="80468" cy="80468"/>
          </a:xfrm>
          <a:prstGeom prst="rect">
            <a:avLst/>
          </a:prstGeom>
        </p:spPr>
      </p:pic>
      <p:pic>
        <p:nvPicPr>
          <p:cNvPr id="440" name="object 4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8730108"/>
            <a:ext cx="80468" cy="80468"/>
          </a:xfrm>
          <a:prstGeom prst="rect">
            <a:avLst/>
          </a:prstGeom>
        </p:spPr>
      </p:pic>
      <p:pic>
        <p:nvPicPr>
          <p:cNvPr id="441" name="object 4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8890799"/>
            <a:ext cx="80468" cy="80468"/>
          </a:xfrm>
          <a:prstGeom prst="rect">
            <a:avLst/>
          </a:prstGeom>
        </p:spPr>
      </p:pic>
      <p:pic>
        <p:nvPicPr>
          <p:cNvPr id="442" name="object 4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9051490"/>
            <a:ext cx="80468" cy="80468"/>
          </a:xfrm>
          <a:prstGeom prst="rect">
            <a:avLst/>
          </a:prstGeom>
        </p:spPr>
      </p:pic>
      <p:pic>
        <p:nvPicPr>
          <p:cNvPr id="443" name="object 4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9372996"/>
            <a:ext cx="80468" cy="80468"/>
          </a:xfrm>
          <a:prstGeom prst="rect">
            <a:avLst/>
          </a:prstGeom>
        </p:spPr>
      </p:pic>
      <p:pic>
        <p:nvPicPr>
          <p:cNvPr id="444" name="object 4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9212181"/>
            <a:ext cx="80468" cy="80468"/>
          </a:xfrm>
          <a:prstGeom prst="rect">
            <a:avLst/>
          </a:prstGeom>
        </p:spPr>
      </p:pic>
      <p:pic>
        <p:nvPicPr>
          <p:cNvPr id="445" name="object 44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5174794" y="9532333"/>
            <a:ext cx="33713" cy="71486"/>
          </a:xfrm>
          <a:prstGeom prst="rect">
            <a:avLst/>
          </a:prstGeom>
        </p:spPr>
      </p:pic>
      <p:pic>
        <p:nvPicPr>
          <p:cNvPr id="446" name="object 44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5143419" y="9684780"/>
            <a:ext cx="65088" cy="80468"/>
          </a:xfrm>
          <a:prstGeom prst="rect">
            <a:avLst/>
          </a:prstGeom>
        </p:spPr>
      </p:pic>
      <p:pic>
        <p:nvPicPr>
          <p:cNvPr id="447" name="object 4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163" y="9845472"/>
            <a:ext cx="80468" cy="80468"/>
          </a:xfrm>
          <a:prstGeom prst="rect">
            <a:avLst/>
          </a:prstGeom>
        </p:spPr>
      </p:pic>
      <p:pic>
        <p:nvPicPr>
          <p:cNvPr id="448" name="object 4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28163" y="10006163"/>
            <a:ext cx="80468" cy="80468"/>
          </a:xfrm>
          <a:prstGeom prst="rect">
            <a:avLst/>
          </a:prstGeom>
        </p:spPr>
      </p:pic>
      <p:pic>
        <p:nvPicPr>
          <p:cNvPr id="449" name="object 4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28163" y="10166977"/>
            <a:ext cx="80468" cy="80468"/>
          </a:xfrm>
          <a:prstGeom prst="rect">
            <a:avLst/>
          </a:prstGeom>
        </p:spPr>
      </p:pic>
      <p:pic>
        <p:nvPicPr>
          <p:cNvPr id="450" name="object 4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9524089"/>
            <a:ext cx="80468" cy="80468"/>
          </a:xfrm>
          <a:prstGeom prst="rect">
            <a:avLst/>
          </a:prstGeom>
        </p:spPr>
      </p:pic>
      <p:pic>
        <p:nvPicPr>
          <p:cNvPr id="451" name="object 4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9684780"/>
            <a:ext cx="80468" cy="80468"/>
          </a:xfrm>
          <a:prstGeom prst="rect">
            <a:avLst/>
          </a:prstGeom>
        </p:spPr>
      </p:pic>
      <p:pic>
        <p:nvPicPr>
          <p:cNvPr id="452" name="object 4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9845472"/>
            <a:ext cx="80468" cy="80468"/>
          </a:xfrm>
          <a:prstGeom prst="rect">
            <a:avLst/>
          </a:prstGeom>
        </p:spPr>
      </p:pic>
      <p:pic>
        <p:nvPicPr>
          <p:cNvPr id="453" name="object 4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0006163"/>
            <a:ext cx="80468" cy="80468"/>
          </a:xfrm>
          <a:prstGeom prst="rect">
            <a:avLst/>
          </a:prstGeom>
        </p:spPr>
      </p:pic>
      <p:pic>
        <p:nvPicPr>
          <p:cNvPr id="454" name="object 4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0166977"/>
            <a:ext cx="80468" cy="80468"/>
          </a:xfrm>
          <a:prstGeom prst="rect">
            <a:avLst/>
          </a:prstGeom>
        </p:spPr>
      </p:pic>
      <p:pic>
        <p:nvPicPr>
          <p:cNvPr id="455" name="object 4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9524089"/>
            <a:ext cx="80468" cy="80468"/>
          </a:xfrm>
          <a:prstGeom prst="rect">
            <a:avLst/>
          </a:prstGeom>
        </p:spPr>
      </p:pic>
      <p:pic>
        <p:nvPicPr>
          <p:cNvPr id="456" name="object 4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9845472"/>
            <a:ext cx="80468" cy="80468"/>
          </a:xfrm>
          <a:prstGeom prst="rect">
            <a:avLst/>
          </a:prstGeom>
        </p:spPr>
      </p:pic>
      <p:pic>
        <p:nvPicPr>
          <p:cNvPr id="457" name="object 4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9684780"/>
            <a:ext cx="80468" cy="80468"/>
          </a:xfrm>
          <a:prstGeom prst="rect">
            <a:avLst/>
          </a:prstGeom>
        </p:spPr>
      </p:pic>
      <p:pic>
        <p:nvPicPr>
          <p:cNvPr id="458" name="object 45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0006163"/>
            <a:ext cx="80468" cy="80468"/>
          </a:xfrm>
          <a:prstGeom prst="rect">
            <a:avLst/>
          </a:prstGeom>
        </p:spPr>
      </p:pic>
      <p:pic>
        <p:nvPicPr>
          <p:cNvPr id="459" name="object 45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0166977"/>
            <a:ext cx="80468" cy="80468"/>
          </a:xfrm>
          <a:prstGeom prst="rect">
            <a:avLst/>
          </a:prstGeom>
        </p:spPr>
      </p:pic>
      <p:pic>
        <p:nvPicPr>
          <p:cNvPr id="460" name="object 4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9524213"/>
            <a:ext cx="80468" cy="80468"/>
          </a:xfrm>
          <a:prstGeom prst="rect">
            <a:avLst/>
          </a:prstGeom>
        </p:spPr>
      </p:pic>
      <p:pic>
        <p:nvPicPr>
          <p:cNvPr id="461" name="object 46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9684781"/>
            <a:ext cx="80468" cy="80468"/>
          </a:xfrm>
          <a:prstGeom prst="rect">
            <a:avLst/>
          </a:prstGeom>
        </p:spPr>
      </p:pic>
      <p:pic>
        <p:nvPicPr>
          <p:cNvPr id="462" name="object 4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9845595"/>
            <a:ext cx="80468" cy="80468"/>
          </a:xfrm>
          <a:prstGeom prst="rect">
            <a:avLst/>
          </a:prstGeom>
        </p:spPr>
      </p:pic>
      <p:pic>
        <p:nvPicPr>
          <p:cNvPr id="463" name="object 4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0006286"/>
            <a:ext cx="80468" cy="80468"/>
          </a:xfrm>
          <a:prstGeom prst="rect">
            <a:avLst/>
          </a:prstGeom>
        </p:spPr>
      </p:pic>
      <p:pic>
        <p:nvPicPr>
          <p:cNvPr id="464" name="object 46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0166977"/>
            <a:ext cx="80468" cy="80468"/>
          </a:xfrm>
          <a:prstGeom prst="rect">
            <a:avLst/>
          </a:prstGeom>
        </p:spPr>
      </p:pic>
      <p:pic>
        <p:nvPicPr>
          <p:cNvPr id="465" name="object 4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9524089"/>
            <a:ext cx="80468" cy="80468"/>
          </a:xfrm>
          <a:prstGeom prst="rect">
            <a:avLst/>
          </a:prstGeom>
        </p:spPr>
      </p:pic>
      <p:pic>
        <p:nvPicPr>
          <p:cNvPr id="466" name="object 46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9684781"/>
            <a:ext cx="80468" cy="80468"/>
          </a:xfrm>
          <a:prstGeom prst="rect">
            <a:avLst/>
          </a:prstGeom>
        </p:spPr>
      </p:pic>
      <p:pic>
        <p:nvPicPr>
          <p:cNvPr id="467" name="object 46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9845472"/>
            <a:ext cx="80468" cy="80468"/>
          </a:xfrm>
          <a:prstGeom prst="rect">
            <a:avLst/>
          </a:prstGeom>
        </p:spPr>
      </p:pic>
      <p:pic>
        <p:nvPicPr>
          <p:cNvPr id="468" name="object 46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0006163"/>
            <a:ext cx="80468" cy="80468"/>
          </a:xfrm>
          <a:prstGeom prst="rect">
            <a:avLst/>
          </a:prstGeom>
        </p:spPr>
      </p:pic>
      <p:pic>
        <p:nvPicPr>
          <p:cNvPr id="469" name="object 4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0166977"/>
            <a:ext cx="80468" cy="80468"/>
          </a:xfrm>
          <a:prstGeom prst="rect">
            <a:avLst/>
          </a:prstGeom>
        </p:spPr>
      </p:pic>
      <p:pic>
        <p:nvPicPr>
          <p:cNvPr id="470" name="object 47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9524089"/>
            <a:ext cx="80468" cy="80468"/>
          </a:xfrm>
          <a:prstGeom prst="rect">
            <a:avLst/>
          </a:prstGeom>
        </p:spPr>
      </p:pic>
      <p:pic>
        <p:nvPicPr>
          <p:cNvPr id="471" name="object 47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9845472"/>
            <a:ext cx="80468" cy="80468"/>
          </a:xfrm>
          <a:prstGeom prst="rect">
            <a:avLst/>
          </a:prstGeom>
        </p:spPr>
      </p:pic>
      <p:pic>
        <p:nvPicPr>
          <p:cNvPr id="472" name="object 47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9684781"/>
            <a:ext cx="80468" cy="80468"/>
          </a:xfrm>
          <a:prstGeom prst="rect">
            <a:avLst/>
          </a:prstGeom>
        </p:spPr>
      </p:pic>
      <p:pic>
        <p:nvPicPr>
          <p:cNvPr id="473" name="object 47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0006163"/>
            <a:ext cx="80468" cy="80468"/>
          </a:xfrm>
          <a:prstGeom prst="rect">
            <a:avLst/>
          </a:prstGeom>
        </p:spPr>
      </p:pic>
      <p:pic>
        <p:nvPicPr>
          <p:cNvPr id="474" name="object 47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0166977"/>
            <a:ext cx="80468" cy="80468"/>
          </a:xfrm>
          <a:prstGeom prst="rect">
            <a:avLst/>
          </a:prstGeom>
        </p:spPr>
      </p:pic>
      <p:pic>
        <p:nvPicPr>
          <p:cNvPr id="475" name="object 4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9684780"/>
            <a:ext cx="80468" cy="80468"/>
          </a:xfrm>
          <a:prstGeom prst="rect">
            <a:avLst/>
          </a:prstGeom>
        </p:spPr>
      </p:pic>
      <p:pic>
        <p:nvPicPr>
          <p:cNvPr id="476" name="object 47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9524089"/>
            <a:ext cx="80468" cy="80468"/>
          </a:xfrm>
          <a:prstGeom prst="rect">
            <a:avLst/>
          </a:prstGeom>
        </p:spPr>
      </p:pic>
      <p:pic>
        <p:nvPicPr>
          <p:cNvPr id="477" name="object 4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9845472"/>
            <a:ext cx="80468" cy="80468"/>
          </a:xfrm>
          <a:prstGeom prst="rect">
            <a:avLst/>
          </a:prstGeom>
        </p:spPr>
      </p:pic>
      <p:pic>
        <p:nvPicPr>
          <p:cNvPr id="478" name="object 4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0166977"/>
            <a:ext cx="80468" cy="80468"/>
          </a:xfrm>
          <a:prstGeom prst="rect">
            <a:avLst/>
          </a:prstGeom>
        </p:spPr>
      </p:pic>
      <p:pic>
        <p:nvPicPr>
          <p:cNvPr id="479" name="object 47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0006163"/>
            <a:ext cx="80468" cy="80468"/>
          </a:xfrm>
          <a:prstGeom prst="rect">
            <a:avLst/>
          </a:prstGeom>
        </p:spPr>
      </p:pic>
      <p:pic>
        <p:nvPicPr>
          <p:cNvPr id="480" name="object 48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9524089"/>
            <a:ext cx="80468" cy="80468"/>
          </a:xfrm>
          <a:prstGeom prst="rect">
            <a:avLst/>
          </a:prstGeom>
        </p:spPr>
      </p:pic>
      <p:pic>
        <p:nvPicPr>
          <p:cNvPr id="481" name="object 48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9684780"/>
            <a:ext cx="80468" cy="80468"/>
          </a:xfrm>
          <a:prstGeom prst="rect">
            <a:avLst/>
          </a:prstGeom>
        </p:spPr>
      </p:pic>
      <p:pic>
        <p:nvPicPr>
          <p:cNvPr id="482" name="object 48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9845472"/>
            <a:ext cx="80468" cy="80468"/>
          </a:xfrm>
          <a:prstGeom prst="rect">
            <a:avLst/>
          </a:prstGeom>
        </p:spPr>
      </p:pic>
      <p:pic>
        <p:nvPicPr>
          <p:cNvPr id="483" name="object 48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0006163"/>
            <a:ext cx="80468" cy="80468"/>
          </a:xfrm>
          <a:prstGeom prst="rect">
            <a:avLst/>
          </a:prstGeom>
        </p:spPr>
      </p:pic>
      <p:pic>
        <p:nvPicPr>
          <p:cNvPr id="484" name="object 48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0166977"/>
            <a:ext cx="80468" cy="80468"/>
          </a:xfrm>
          <a:prstGeom prst="rect">
            <a:avLst/>
          </a:prstGeom>
        </p:spPr>
      </p:pic>
      <p:pic>
        <p:nvPicPr>
          <p:cNvPr id="485" name="object 48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9684780"/>
            <a:ext cx="80468" cy="80468"/>
          </a:xfrm>
          <a:prstGeom prst="rect">
            <a:avLst/>
          </a:prstGeom>
        </p:spPr>
      </p:pic>
      <p:pic>
        <p:nvPicPr>
          <p:cNvPr id="486" name="object 48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9524089"/>
            <a:ext cx="80468" cy="80468"/>
          </a:xfrm>
          <a:prstGeom prst="rect">
            <a:avLst/>
          </a:prstGeom>
        </p:spPr>
      </p:pic>
      <p:pic>
        <p:nvPicPr>
          <p:cNvPr id="487" name="object 48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9845472"/>
            <a:ext cx="80468" cy="80468"/>
          </a:xfrm>
          <a:prstGeom prst="rect">
            <a:avLst/>
          </a:prstGeom>
        </p:spPr>
      </p:pic>
      <p:pic>
        <p:nvPicPr>
          <p:cNvPr id="488" name="object 48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0006163"/>
            <a:ext cx="80468" cy="80468"/>
          </a:xfrm>
          <a:prstGeom prst="rect">
            <a:avLst/>
          </a:prstGeom>
        </p:spPr>
      </p:pic>
      <p:pic>
        <p:nvPicPr>
          <p:cNvPr id="489" name="object 48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0166977"/>
            <a:ext cx="80468" cy="80468"/>
          </a:xfrm>
          <a:prstGeom prst="rect">
            <a:avLst/>
          </a:prstGeom>
        </p:spPr>
      </p:pic>
      <p:pic>
        <p:nvPicPr>
          <p:cNvPr id="490" name="object 49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8730231"/>
            <a:ext cx="80468" cy="80468"/>
          </a:xfrm>
          <a:prstGeom prst="rect">
            <a:avLst/>
          </a:prstGeom>
        </p:spPr>
      </p:pic>
      <p:pic>
        <p:nvPicPr>
          <p:cNvPr id="491" name="object 49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8890923"/>
            <a:ext cx="80468" cy="80468"/>
          </a:xfrm>
          <a:prstGeom prst="rect">
            <a:avLst/>
          </a:prstGeom>
        </p:spPr>
      </p:pic>
      <p:pic>
        <p:nvPicPr>
          <p:cNvPr id="492" name="object 49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9212305"/>
            <a:ext cx="80468" cy="80468"/>
          </a:xfrm>
          <a:prstGeom prst="rect">
            <a:avLst/>
          </a:prstGeom>
        </p:spPr>
      </p:pic>
      <p:pic>
        <p:nvPicPr>
          <p:cNvPr id="493" name="object 49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9051614"/>
            <a:ext cx="80468" cy="80468"/>
          </a:xfrm>
          <a:prstGeom prst="rect">
            <a:avLst/>
          </a:prstGeom>
        </p:spPr>
      </p:pic>
      <p:pic>
        <p:nvPicPr>
          <p:cNvPr id="494" name="object 49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9373119"/>
            <a:ext cx="80468" cy="80468"/>
          </a:xfrm>
          <a:prstGeom prst="rect">
            <a:avLst/>
          </a:prstGeom>
        </p:spPr>
      </p:pic>
      <p:pic>
        <p:nvPicPr>
          <p:cNvPr id="495" name="object 49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8730231"/>
            <a:ext cx="80468" cy="80468"/>
          </a:xfrm>
          <a:prstGeom prst="rect">
            <a:avLst/>
          </a:prstGeom>
        </p:spPr>
      </p:pic>
      <p:pic>
        <p:nvPicPr>
          <p:cNvPr id="496" name="object 49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9051614"/>
            <a:ext cx="80468" cy="80468"/>
          </a:xfrm>
          <a:prstGeom prst="rect">
            <a:avLst/>
          </a:prstGeom>
        </p:spPr>
      </p:pic>
      <p:pic>
        <p:nvPicPr>
          <p:cNvPr id="497" name="object 49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8890923"/>
            <a:ext cx="80468" cy="80468"/>
          </a:xfrm>
          <a:prstGeom prst="rect">
            <a:avLst/>
          </a:prstGeom>
        </p:spPr>
      </p:pic>
      <p:pic>
        <p:nvPicPr>
          <p:cNvPr id="498" name="object 49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9212305"/>
            <a:ext cx="80468" cy="80468"/>
          </a:xfrm>
          <a:prstGeom prst="rect">
            <a:avLst/>
          </a:prstGeom>
        </p:spPr>
      </p:pic>
      <p:pic>
        <p:nvPicPr>
          <p:cNvPr id="499" name="object 49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9372996"/>
            <a:ext cx="80468" cy="80468"/>
          </a:xfrm>
          <a:prstGeom prst="rect">
            <a:avLst/>
          </a:prstGeom>
        </p:spPr>
      </p:pic>
      <p:pic>
        <p:nvPicPr>
          <p:cNvPr id="500" name="object 5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8890923"/>
            <a:ext cx="80468" cy="80468"/>
          </a:xfrm>
          <a:prstGeom prst="rect">
            <a:avLst/>
          </a:prstGeom>
        </p:spPr>
      </p:pic>
      <p:pic>
        <p:nvPicPr>
          <p:cNvPr id="501" name="object 50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8730231"/>
            <a:ext cx="80468" cy="80468"/>
          </a:xfrm>
          <a:prstGeom prst="rect">
            <a:avLst/>
          </a:prstGeom>
        </p:spPr>
      </p:pic>
      <p:pic>
        <p:nvPicPr>
          <p:cNvPr id="502" name="object 5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9051614"/>
            <a:ext cx="80468" cy="80468"/>
          </a:xfrm>
          <a:prstGeom prst="rect">
            <a:avLst/>
          </a:prstGeom>
        </p:spPr>
      </p:pic>
      <p:pic>
        <p:nvPicPr>
          <p:cNvPr id="503" name="object 50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9212305"/>
            <a:ext cx="80468" cy="80468"/>
          </a:xfrm>
          <a:prstGeom prst="rect">
            <a:avLst/>
          </a:prstGeom>
        </p:spPr>
      </p:pic>
      <p:pic>
        <p:nvPicPr>
          <p:cNvPr id="504" name="object 50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9372996"/>
            <a:ext cx="80468" cy="80468"/>
          </a:xfrm>
          <a:prstGeom prst="rect">
            <a:avLst/>
          </a:prstGeom>
        </p:spPr>
      </p:pic>
      <p:pic>
        <p:nvPicPr>
          <p:cNvPr id="505" name="object 50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8730231"/>
            <a:ext cx="80468" cy="80468"/>
          </a:xfrm>
          <a:prstGeom prst="rect">
            <a:avLst/>
          </a:prstGeom>
        </p:spPr>
      </p:pic>
      <p:pic>
        <p:nvPicPr>
          <p:cNvPr id="506" name="object 50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8890799"/>
            <a:ext cx="80468" cy="80468"/>
          </a:xfrm>
          <a:prstGeom prst="rect">
            <a:avLst/>
          </a:prstGeom>
        </p:spPr>
      </p:pic>
      <p:pic>
        <p:nvPicPr>
          <p:cNvPr id="507" name="object 5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9051614"/>
            <a:ext cx="80468" cy="80468"/>
          </a:xfrm>
          <a:prstGeom prst="rect">
            <a:avLst/>
          </a:prstGeom>
        </p:spPr>
      </p:pic>
      <p:pic>
        <p:nvPicPr>
          <p:cNvPr id="508" name="object 50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9212305"/>
            <a:ext cx="80468" cy="80468"/>
          </a:xfrm>
          <a:prstGeom prst="rect">
            <a:avLst/>
          </a:prstGeom>
        </p:spPr>
      </p:pic>
      <p:pic>
        <p:nvPicPr>
          <p:cNvPr id="509" name="object 5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9372996"/>
            <a:ext cx="80468" cy="80468"/>
          </a:xfrm>
          <a:prstGeom prst="rect">
            <a:avLst/>
          </a:prstGeom>
        </p:spPr>
      </p:pic>
      <p:pic>
        <p:nvPicPr>
          <p:cNvPr id="510" name="object 51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8730231"/>
            <a:ext cx="80468" cy="80468"/>
          </a:xfrm>
          <a:prstGeom prst="rect">
            <a:avLst/>
          </a:prstGeom>
        </p:spPr>
      </p:pic>
      <p:pic>
        <p:nvPicPr>
          <p:cNvPr id="511" name="object 51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8890799"/>
            <a:ext cx="80468" cy="80468"/>
          </a:xfrm>
          <a:prstGeom prst="rect">
            <a:avLst/>
          </a:prstGeom>
        </p:spPr>
      </p:pic>
      <p:pic>
        <p:nvPicPr>
          <p:cNvPr id="512" name="object 51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9051614"/>
            <a:ext cx="80468" cy="80468"/>
          </a:xfrm>
          <a:prstGeom prst="rect">
            <a:avLst/>
          </a:prstGeom>
        </p:spPr>
      </p:pic>
      <p:pic>
        <p:nvPicPr>
          <p:cNvPr id="513" name="object 51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9212305"/>
            <a:ext cx="80468" cy="80468"/>
          </a:xfrm>
          <a:prstGeom prst="rect">
            <a:avLst/>
          </a:prstGeom>
        </p:spPr>
      </p:pic>
      <p:pic>
        <p:nvPicPr>
          <p:cNvPr id="514" name="object 51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9372996"/>
            <a:ext cx="80468" cy="80468"/>
          </a:xfrm>
          <a:prstGeom prst="rect">
            <a:avLst/>
          </a:prstGeom>
        </p:spPr>
      </p:pic>
      <p:pic>
        <p:nvPicPr>
          <p:cNvPr id="515" name="object 5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8730108"/>
            <a:ext cx="80468" cy="80468"/>
          </a:xfrm>
          <a:prstGeom prst="rect">
            <a:avLst/>
          </a:prstGeom>
        </p:spPr>
      </p:pic>
      <p:pic>
        <p:nvPicPr>
          <p:cNvPr id="516" name="object 5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8890799"/>
            <a:ext cx="80468" cy="80468"/>
          </a:xfrm>
          <a:prstGeom prst="rect">
            <a:avLst/>
          </a:prstGeom>
        </p:spPr>
      </p:pic>
      <p:pic>
        <p:nvPicPr>
          <p:cNvPr id="517" name="object 5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9051490"/>
            <a:ext cx="80468" cy="80468"/>
          </a:xfrm>
          <a:prstGeom prst="rect">
            <a:avLst/>
          </a:prstGeom>
        </p:spPr>
      </p:pic>
      <p:pic>
        <p:nvPicPr>
          <p:cNvPr id="518" name="object 5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9212181"/>
            <a:ext cx="80468" cy="80468"/>
          </a:xfrm>
          <a:prstGeom prst="rect">
            <a:avLst/>
          </a:prstGeom>
        </p:spPr>
      </p:pic>
      <p:pic>
        <p:nvPicPr>
          <p:cNvPr id="519" name="object 51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7350892" y="9376933"/>
            <a:ext cx="15872" cy="13165"/>
          </a:xfrm>
          <a:prstGeom prst="rect">
            <a:avLst/>
          </a:prstGeom>
        </p:spPr>
      </p:pic>
      <p:pic>
        <p:nvPicPr>
          <p:cNvPr id="520" name="object 5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04201" y="8730108"/>
            <a:ext cx="80468" cy="80468"/>
          </a:xfrm>
          <a:prstGeom prst="rect">
            <a:avLst/>
          </a:prstGeom>
        </p:spPr>
      </p:pic>
      <p:pic>
        <p:nvPicPr>
          <p:cNvPr id="521" name="object 5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8890799"/>
            <a:ext cx="80468" cy="80468"/>
          </a:xfrm>
          <a:prstGeom prst="rect">
            <a:avLst/>
          </a:prstGeom>
        </p:spPr>
      </p:pic>
      <p:pic>
        <p:nvPicPr>
          <p:cNvPr id="522" name="object 5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9051490"/>
            <a:ext cx="80468" cy="80468"/>
          </a:xfrm>
          <a:prstGeom prst="rect">
            <a:avLst/>
          </a:prstGeom>
        </p:spPr>
      </p:pic>
      <p:pic>
        <p:nvPicPr>
          <p:cNvPr id="523" name="object 52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7504201" y="9212305"/>
            <a:ext cx="77515" cy="63612"/>
          </a:xfrm>
          <a:prstGeom prst="rect">
            <a:avLst/>
          </a:prstGeom>
        </p:spPr>
      </p:pic>
      <p:pic>
        <p:nvPicPr>
          <p:cNvPr id="524" name="object 5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4892" y="8730108"/>
            <a:ext cx="80468" cy="80468"/>
          </a:xfrm>
          <a:prstGeom prst="rect">
            <a:avLst/>
          </a:prstGeom>
        </p:spPr>
      </p:pic>
      <p:pic>
        <p:nvPicPr>
          <p:cNvPr id="525" name="object 5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8890799"/>
            <a:ext cx="80468" cy="80468"/>
          </a:xfrm>
          <a:prstGeom prst="rect">
            <a:avLst/>
          </a:prstGeom>
        </p:spPr>
      </p:pic>
      <p:pic>
        <p:nvPicPr>
          <p:cNvPr id="526" name="object 5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9051614"/>
            <a:ext cx="80468" cy="80468"/>
          </a:xfrm>
          <a:prstGeom prst="rect">
            <a:avLst/>
          </a:prstGeom>
        </p:spPr>
      </p:pic>
      <p:pic>
        <p:nvPicPr>
          <p:cNvPr id="527" name="object 5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5583" y="8730108"/>
            <a:ext cx="80468" cy="80468"/>
          </a:xfrm>
          <a:prstGeom prst="rect">
            <a:avLst/>
          </a:prstGeom>
        </p:spPr>
      </p:pic>
      <p:pic>
        <p:nvPicPr>
          <p:cNvPr id="528" name="object 5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8890799"/>
            <a:ext cx="80468" cy="80468"/>
          </a:xfrm>
          <a:prstGeom prst="rect">
            <a:avLst/>
          </a:prstGeom>
        </p:spPr>
      </p:pic>
      <p:pic>
        <p:nvPicPr>
          <p:cNvPr id="529" name="object 5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9051490"/>
            <a:ext cx="80468" cy="80468"/>
          </a:xfrm>
          <a:prstGeom prst="rect">
            <a:avLst/>
          </a:prstGeom>
        </p:spPr>
      </p:pic>
      <p:pic>
        <p:nvPicPr>
          <p:cNvPr id="530" name="object 5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6274" y="8730108"/>
            <a:ext cx="80468" cy="80468"/>
          </a:xfrm>
          <a:prstGeom prst="rect">
            <a:avLst/>
          </a:prstGeom>
        </p:spPr>
      </p:pic>
      <p:pic>
        <p:nvPicPr>
          <p:cNvPr id="531" name="object 5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8890799"/>
            <a:ext cx="80468" cy="80468"/>
          </a:xfrm>
          <a:prstGeom prst="rect">
            <a:avLst/>
          </a:prstGeom>
        </p:spPr>
      </p:pic>
      <p:pic>
        <p:nvPicPr>
          <p:cNvPr id="532" name="object 53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7986274" y="9051614"/>
            <a:ext cx="80468" cy="67918"/>
          </a:xfrm>
          <a:prstGeom prst="rect">
            <a:avLst/>
          </a:prstGeom>
        </p:spPr>
      </p:pic>
      <p:pic>
        <p:nvPicPr>
          <p:cNvPr id="533" name="object 5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9524213"/>
            <a:ext cx="80468" cy="80468"/>
          </a:xfrm>
          <a:prstGeom prst="rect">
            <a:avLst/>
          </a:prstGeom>
        </p:spPr>
      </p:pic>
      <p:pic>
        <p:nvPicPr>
          <p:cNvPr id="534" name="object 5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9684781"/>
            <a:ext cx="80468" cy="80468"/>
          </a:xfrm>
          <a:prstGeom prst="rect">
            <a:avLst/>
          </a:prstGeom>
        </p:spPr>
      </p:pic>
      <p:pic>
        <p:nvPicPr>
          <p:cNvPr id="535" name="object 5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9845595"/>
            <a:ext cx="80468" cy="80468"/>
          </a:xfrm>
          <a:prstGeom prst="rect">
            <a:avLst/>
          </a:prstGeom>
        </p:spPr>
      </p:pic>
      <p:pic>
        <p:nvPicPr>
          <p:cNvPr id="536" name="object 5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0006286"/>
            <a:ext cx="80468" cy="80468"/>
          </a:xfrm>
          <a:prstGeom prst="rect">
            <a:avLst/>
          </a:prstGeom>
        </p:spPr>
      </p:pic>
      <p:pic>
        <p:nvPicPr>
          <p:cNvPr id="537" name="object 5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0166977"/>
            <a:ext cx="80468" cy="80468"/>
          </a:xfrm>
          <a:prstGeom prst="rect">
            <a:avLst/>
          </a:prstGeom>
        </p:spPr>
      </p:pic>
      <p:pic>
        <p:nvPicPr>
          <p:cNvPr id="538" name="object 5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9524213"/>
            <a:ext cx="80468" cy="80468"/>
          </a:xfrm>
          <a:prstGeom prst="rect">
            <a:avLst/>
          </a:prstGeom>
        </p:spPr>
      </p:pic>
      <p:pic>
        <p:nvPicPr>
          <p:cNvPr id="539" name="object 5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9684781"/>
            <a:ext cx="80468" cy="80468"/>
          </a:xfrm>
          <a:prstGeom prst="rect">
            <a:avLst/>
          </a:prstGeom>
        </p:spPr>
      </p:pic>
      <p:pic>
        <p:nvPicPr>
          <p:cNvPr id="540" name="object 5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9845472"/>
            <a:ext cx="80468" cy="80468"/>
          </a:xfrm>
          <a:prstGeom prst="rect">
            <a:avLst/>
          </a:prstGeom>
        </p:spPr>
      </p:pic>
      <p:pic>
        <p:nvPicPr>
          <p:cNvPr id="541" name="object 5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0006163"/>
            <a:ext cx="80468" cy="80468"/>
          </a:xfrm>
          <a:prstGeom prst="rect">
            <a:avLst/>
          </a:prstGeom>
        </p:spPr>
      </p:pic>
      <p:pic>
        <p:nvPicPr>
          <p:cNvPr id="542" name="object 5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0166977"/>
            <a:ext cx="80468" cy="80468"/>
          </a:xfrm>
          <a:prstGeom prst="rect">
            <a:avLst/>
          </a:prstGeom>
        </p:spPr>
      </p:pic>
      <p:pic>
        <p:nvPicPr>
          <p:cNvPr id="543" name="object 5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9524089"/>
            <a:ext cx="80468" cy="80468"/>
          </a:xfrm>
          <a:prstGeom prst="rect">
            <a:avLst/>
          </a:prstGeom>
        </p:spPr>
      </p:pic>
      <p:pic>
        <p:nvPicPr>
          <p:cNvPr id="544" name="object 5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9684780"/>
            <a:ext cx="80468" cy="80468"/>
          </a:xfrm>
          <a:prstGeom prst="rect">
            <a:avLst/>
          </a:prstGeom>
        </p:spPr>
      </p:pic>
      <p:pic>
        <p:nvPicPr>
          <p:cNvPr id="545" name="object 5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9845472"/>
            <a:ext cx="80468" cy="80468"/>
          </a:xfrm>
          <a:prstGeom prst="rect">
            <a:avLst/>
          </a:prstGeom>
        </p:spPr>
      </p:pic>
      <p:pic>
        <p:nvPicPr>
          <p:cNvPr id="546" name="object 5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0006286"/>
            <a:ext cx="80099" cy="80345"/>
          </a:xfrm>
          <a:prstGeom prst="rect">
            <a:avLst/>
          </a:prstGeom>
        </p:spPr>
      </p:pic>
      <p:pic>
        <p:nvPicPr>
          <p:cNvPr id="547" name="object 54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6878662" y="10166977"/>
            <a:ext cx="60166" cy="80468"/>
          </a:xfrm>
          <a:prstGeom prst="rect">
            <a:avLst/>
          </a:prstGeom>
        </p:spPr>
      </p:pic>
      <p:pic>
        <p:nvPicPr>
          <p:cNvPr id="548" name="object 5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9524089"/>
            <a:ext cx="80468" cy="80468"/>
          </a:xfrm>
          <a:prstGeom prst="rect">
            <a:avLst/>
          </a:prstGeom>
        </p:spPr>
      </p:pic>
      <p:pic>
        <p:nvPicPr>
          <p:cNvPr id="549" name="object 54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7039353" y="9684781"/>
            <a:ext cx="57583" cy="74316"/>
          </a:xfrm>
          <a:prstGeom prst="rect">
            <a:avLst/>
          </a:prstGeom>
        </p:spPr>
      </p:pic>
      <p:pic>
        <p:nvPicPr>
          <p:cNvPr id="550" name="object 5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7310834"/>
            <a:ext cx="80468" cy="80468"/>
          </a:xfrm>
          <a:prstGeom prst="rect">
            <a:avLst/>
          </a:prstGeom>
        </p:spPr>
      </p:pic>
      <p:pic>
        <p:nvPicPr>
          <p:cNvPr id="551" name="object 5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6104" y="7471525"/>
            <a:ext cx="80468" cy="80468"/>
          </a:xfrm>
          <a:prstGeom prst="rect">
            <a:avLst/>
          </a:prstGeom>
        </p:spPr>
      </p:pic>
      <p:pic>
        <p:nvPicPr>
          <p:cNvPr id="552" name="object 5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7632216"/>
            <a:ext cx="80468" cy="80468"/>
          </a:xfrm>
          <a:prstGeom prst="rect">
            <a:avLst/>
          </a:prstGeom>
        </p:spPr>
      </p:pic>
      <p:pic>
        <p:nvPicPr>
          <p:cNvPr id="553" name="object 5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7793030"/>
            <a:ext cx="80468" cy="80468"/>
          </a:xfrm>
          <a:prstGeom prst="rect">
            <a:avLst/>
          </a:prstGeom>
        </p:spPr>
      </p:pic>
      <p:pic>
        <p:nvPicPr>
          <p:cNvPr id="554" name="object 5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7944125"/>
            <a:ext cx="80468" cy="80468"/>
          </a:xfrm>
          <a:prstGeom prst="rect">
            <a:avLst/>
          </a:prstGeom>
        </p:spPr>
      </p:pic>
      <p:pic>
        <p:nvPicPr>
          <p:cNvPr id="555" name="object 55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6104" y="8104692"/>
            <a:ext cx="80468" cy="80468"/>
          </a:xfrm>
          <a:prstGeom prst="rect">
            <a:avLst/>
          </a:prstGeom>
        </p:spPr>
      </p:pic>
      <p:pic>
        <p:nvPicPr>
          <p:cNvPr id="556" name="object 5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8265507"/>
            <a:ext cx="80468" cy="80468"/>
          </a:xfrm>
          <a:prstGeom prst="rect">
            <a:avLst/>
          </a:prstGeom>
        </p:spPr>
      </p:pic>
      <p:pic>
        <p:nvPicPr>
          <p:cNvPr id="557" name="object 5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8426198"/>
            <a:ext cx="80468" cy="80468"/>
          </a:xfrm>
          <a:prstGeom prst="rect">
            <a:avLst/>
          </a:prstGeom>
        </p:spPr>
      </p:pic>
      <p:pic>
        <p:nvPicPr>
          <p:cNvPr id="558" name="object 5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6104" y="8586889"/>
            <a:ext cx="80468" cy="80468"/>
          </a:xfrm>
          <a:prstGeom prst="rect">
            <a:avLst/>
          </a:prstGeom>
        </p:spPr>
      </p:pic>
      <p:pic>
        <p:nvPicPr>
          <p:cNvPr id="559" name="object 55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6104" y="8730231"/>
            <a:ext cx="80468" cy="80468"/>
          </a:xfrm>
          <a:prstGeom prst="rect">
            <a:avLst/>
          </a:prstGeom>
        </p:spPr>
      </p:pic>
      <p:pic>
        <p:nvPicPr>
          <p:cNvPr id="560" name="object 5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8890799"/>
            <a:ext cx="80468" cy="80468"/>
          </a:xfrm>
          <a:prstGeom prst="rect">
            <a:avLst/>
          </a:prstGeom>
        </p:spPr>
      </p:pic>
      <p:pic>
        <p:nvPicPr>
          <p:cNvPr id="561" name="object 56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8145980" y="9051614"/>
            <a:ext cx="80468" cy="67918"/>
          </a:xfrm>
          <a:prstGeom prst="rect">
            <a:avLst/>
          </a:prstGeom>
        </p:spPr>
      </p:pic>
      <p:pic>
        <p:nvPicPr>
          <p:cNvPr id="562" name="object 56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911082" y="3167431"/>
            <a:ext cx="12005155" cy="6245799"/>
          </a:xfrm>
          <a:prstGeom prst="rect">
            <a:avLst/>
          </a:prstGeom>
        </p:spPr>
      </p:pic>
      <p:sp>
        <p:nvSpPr>
          <p:cNvPr id="563" name="object 563"/>
          <p:cNvSpPr txBox="1">
            <a:spLocks noGrp="1"/>
          </p:cNvSpPr>
          <p:nvPr>
            <p:ph type="title"/>
          </p:nvPr>
        </p:nvSpPr>
        <p:spPr>
          <a:xfrm>
            <a:off x="4593561" y="1392498"/>
            <a:ext cx="6640195" cy="981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-285" dirty="0">
                <a:solidFill>
                  <a:srgbClr val="FFFFFF"/>
                </a:solidFill>
              </a:rPr>
              <a:t>FIRST</a:t>
            </a:r>
            <a:r>
              <a:rPr sz="6250" spc="105" dirty="0">
                <a:solidFill>
                  <a:srgbClr val="FFFFFF"/>
                </a:solidFill>
              </a:rPr>
              <a:t> </a:t>
            </a:r>
            <a:r>
              <a:rPr sz="6250" spc="-85" dirty="0">
                <a:solidFill>
                  <a:srgbClr val="FFFFFF"/>
                </a:solidFill>
              </a:rPr>
              <a:t>WEB</a:t>
            </a:r>
            <a:r>
              <a:rPr sz="6250" spc="110" dirty="0">
                <a:solidFill>
                  <a:srgbClr val="FFFFFF"/>
                </a:solidFill>
              </a:rPr>
              <a:t> </a:t>
            </a:r>
            <a:r>
              <a:rPr sz="6250" spc="-105" dirty="0">
                <a:solidFill>
                  <a:srgbClr val="FFFFFF"/>
                </a:solidFill>
              </a:rPr>
              <a:t>PAGE</a:t>
            </a:r>
            <a:endParaRPr sz="6250" dirty="0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8163" y="110486"/>
            <a:ext cx="80468" cy="804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30167" y="0"/>
            <a:ext cx="76446" cy="302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163" y="271300"/>
            <a:ext cx="80468" cy="80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89775" y="0"/>
            <a:ext cx="78624" cy="302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10486"/>
            <a:ext cx="80468" cy="804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271300"/>
            <a:ext cx="80468" cy="804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50466" y="0"/>
            <a:ext cx="78624" cy="302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10486"/>
            <a:ext cx="80468" cy="804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271300"/>
            <a:ext cx="80468" cy="804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12340" y="0"/>
            <a:ext cx="76496" cy="303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10609"/>
            <a:ext cx="80468" cy="8046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271300"/>
            <a:ext cx="80468" cy="8046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55584" y="0"/>
            <a:ext cx="76446" cy="302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10486"/>
            <a:ext cx="80468" cy="8046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271300"/>
            <a:ext cx="80468" cy="804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16275" y="0"/>
            <a:ext cx="76446" cy="3026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10486"/>
            <a:ext cx="80468" cy="804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271300"/>
            <a:ext cx="80468" cy="8046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76006" y="0"/>
            <a:ext cx="78625" cy="3026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10486"/>
            <a:ext cx="80468" cy="804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271300"/>
            <a:ext cx="80468" cy="804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236697" y="0"/>
            <a:ext cx="78624" cy="3026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10486"/>
            <a:ext cx="80468" cy="8046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271300"/>
            <a:ext cx="80468" cy="8046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97388" y="0"/>
            <a:ext cx="78624" cy="302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10486"/>
            <a:ext cx="80468" cy="8046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271300"/>
            <a:ext cx="80468" cy="8046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59260" y="0"/>
            <a:ext cx="76496" cy="303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10609"/>
            <a:ext cx="80468" cy="8046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271300"/>
            <a:ext cx="80468" cy="804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9976" y="0"/>
            <a:ext cx="76446" cy="3026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10486"/>
            <a:ext cx="80468" cy="8046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271300"/>
            <a:ext cx="80468" cy="8046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79583" y="0"/>
            <a:ext cx="78624" cy="3026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10609"/>
            <a:ext cx="80099" cy="8034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878662" y="271300"/>
            <a:ext cx="60166" cy="8046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128163" y="431991"/>
            <a:ext cx="80468" cy="8046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8163" y="592559"/>
            <a:ext cx="80468" cy="8046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163" y="753251"/>
            <a:ext cx="80468" cy="8046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143542" y="913942"/>
            <a:ext cx="65088" cy="8046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174794" y="1075494"/>
            <a:ext cx="33713" cy="7148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288854" y="431868"/>
            <a:ext cx="80468" cy="8046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592682"/>
            <a:ext cx="80468" cy="8046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753251"/>
            <a:ext cx="80468" cy="8046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914065"/>
            <a:ext cx="80468" cy="8046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288854" y="1074756"/>
            <a:ext cx="80468" cy="8046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449545" y="431868"/>
            <a:ext cx="80468" cy="8046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592560"/>
            <a:ext cx="80468" cy="8046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753251"/>
            <a:ext cx="80468" cy="8046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913942"/>
            <a:ext cx="80468" cy="8046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449545" y="1074756"/>
            <a:ext cx="80468" cy="8046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610358" y="431991"/>
            <a:ext cx="80468" cy="8046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592559"/>
            <a:ext cx="80468" cy="8046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753374"/>
            <a:ext cx="80468" cy="8046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914065"/>
            <a:ext cx="80468" cy="8046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610358" y="1074756"/>
            <a:ext cx="80468" cy="8046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753577" y="431868"/>
            <a:ext cx="80468" cy="8046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592559"/>
            <a:ext cx="80468" cy="80468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753374"/>
            <a:ext cx="80468" cy="8046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914065"/>
            <a:ext cx="80468" cy="8046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753577" y="1074756"/>
            <a:ext cx="80468" cy="8046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914270" y="431868"/>
            <a:ext cx="80468" cy="8046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592559"/>
            <a:ext cx="80468" cy="8046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753250"/>
            <a:ext cx="80468" cy="8046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913941"/>
            <a:ext cx="80468" cy="8046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914270" y="1074756"/>
            <a:ext cx="80468" cy="8046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075083" y="431868"/>
            <a:ext cx="80468" cy="8046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592560"/>
            <a:ext cx="80468" cy="8046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753374"/>
            <a:ext cx="80468" cy="8046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913942"/>
            <a:ext cx="80468" cy="8046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075083" y="1074756"/>
            <a:ext cx="80468" cy="8046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235774" y="431868"/>
            <a:ext cx="80468" cy="80468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592559"/>
            <a:ext cx="80468" cy="80468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753374"/>
            <a:ext cx="80468" cy="8046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914065"/>
            <a:ext cx="80468" cy="8046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235774" y="1074756"/>
            <a:ext cx="80468" cy="80468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396465" y="431868"/>
            <a:ext cx="80468" cy="80468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592559"/>
            <a:ext cx="80468" cy="8046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753374"/>
            <a:ext cx="80468" cy="8046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914065"/>
            <a:ext cx="80468" cy="80468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396465" y="1074756"/>
            <a:ext cx="80468" cy="8046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225850"/>
            <a:ext cx="80468" cy="80468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1386541"/>
            <a:ext cx="80468" cy="80468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327120" y="1547232"/>
            <a:ext cx="42202" cy="6927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225850"/>
            <a:ext cx="80468" cy="8046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1386541"/>
            <a:ext cx="80468" cy="8046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547232"/>
            <a:ext cx="80468" cy="80468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707923"/>
            <a:ext cx="80468" cy="8046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483873" y="1868737"/>
            <a:ext cx="46017" cy="6496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225850"/>
            <a:ext cx="80468" cy="80468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1386541"/>
            <a:ext cx="80468" cy="80468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547232"/>
            <a:ext cx="80468" cy="8046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707923"/>
            <a:ext cx="80468" cy="80468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1868737"/>
            <a:ext cx="80468" cy="8046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225850"/>
            <a:ext cx="80468" cy="80468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1386541"/>
            <a:ext cx="80468" cy="8046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547232"/>
            <a:ext cx="80468" cy="80468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1868737"/>
            <a:ext cx="80468" cy="8046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707923"/>
            <a:ext cx="80468" cy="80468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225850"/>
            <a:ext cx="80468" cy="80468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1386541"/>
            <a:ext cx="80468" cy="8046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547232"/>
            <a:ext cx="80468" cy="80468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707923"/>
            <a:ext cx="80468" cy="8046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1868615"/>
            <a:ext cx="80468" cy="80468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1386541"/>
            <a:ext cx="80468" cy="8046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225850"/>
            <a:ext cx="80468" cy="8046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707923"/>
            <a:ext cx="80468" cy="80468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547232"/>
            <a:ext cx="80468" cy="80468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1868615"/>
            <a:ext cx="80468" cy="80468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225850"/>
            <a:ext cx="80468" cy="80468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1386541"/>
            <a:ext cx="80468" cy="80468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547232"/>
            <a:ext cx="80468" cy="80468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707923"/>
            <a:ext cx="80468" cy="80468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1868737"/>
            <a:ext cx="80468" cy="80468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225850"/>
            <a:ext cx="80468" cy="80468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1386541"/>
            <a:ext cx="80468" cy="80468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547232"/>
            <a:ext cx="80468" cy="80468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707923"/>
            <a:ext cx="80468" cy="80468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1868737"/>
            <a:ext cx="80468" cy="80468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592559"/>
            <a:ext cx="80468" cy="80468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57280" y="431991"/>
            <a:ext cx="80468" cy="80468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753374"/>
            <a:ext cx="80468" cy="80468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914065"/>
            <a:ext cx="80468" cy="80468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57280" y="1074756"/>
            <a:ext cx="80468" cy="80468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717971" y="431991"/>
            <a:ext cx="80468" cy="80468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592559"/>
            <a:ext cx="80468" cy="80468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753250"/>
            <a:ext cx="80468" cy="80468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913941"/>
            <a:ext cx="80468" cy="80468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717971" y="1074756"/>
            <a:ext cx="80468" cy="80468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878662" y="431868"/>
            <a:ext cx="60167" cy="80468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592682"/>
            <a:ext cx="80099" cy="80468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753251"/>
            <a:ext cx="80468" cy="80468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914065"/>
            <a:ext cx="80468" cy="80468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878662" y="1074756"/>
            <a:ext cx="80468" cy="80468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39476" y="920217"/>
            <a:ext cx="57583" cy="74193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039353" y="1074756"/>
            <a:ext cx="80468" cy="80468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225850"/>
            <a:ext cx="80468" cy="80468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1386541"/>
            <a:ext cx="80468" cy="80468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547232"/>
            <a:ext cx="80468" cy="80468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707923"/>
            <a:ext cx="80468" cy="80468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1868737"/>
            <a:ext cx="80468" cy="80468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225850"/>
            <a:ext cx="80468" cy="80468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1386541"/>
            <a:ext cx="80468" cy="80468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547232"/>
            <a:ext cx="80468" cy="80468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707923"/>
            <a:ext cx="80468" cy="80468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1868737"/>
            <a:ext cx="80468" cy="80468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225850"/>
            <a:ext cx="80468" cy="80468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1386541"/>
            <a:ext cx="80468" cy="80468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547232"/>
            <a:ext cx="80468" cy="80468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707923"/>
            <a:ext cx="80468" cy="80468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1868737"/>
            <a:ext cx="80468" cy="80468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225850"/>
            <a:ext cx="80468" cy="80468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1386541"/>
            <a:ext cx="80468" cy="80468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547232"/>
            <a:ext cx="80468" cy="80468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707923"/>
            <a:ext cx="80468" cy="80468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1868615"/>
            <a:ext cx="80468" cy="80468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1225850"/>
            <a:ext cx="80468" cy="80468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1386541"/>
            <a:ext cx="80468" cy="80468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1547232"/>
            <a:ext cx="80468" cy="80468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1707923"/>
            <a:ext cx="80468" cy="80468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1868615"/>
            <a:ext cx="80468" cy="80468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1386541"/>
            <a:ext cx="80468" cy="80468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1547232"/>
            <a:ext cx="80468" cy="80468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1707923"/>
            <a:ext cx="80468" cy="80468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1868737"/>
            <a:ext cx="80468" cy="80468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504201" y="1403521"/>
            <a:ext cx="77515" cy="6336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1547232"/>
            <a:ext cx="80468" cy="80468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1707923"/>
            <a:ext cx="80468" cy="80468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04201" y="1868615"/>
            <a:ext cx="80468" cy="80468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1547232"/>
            <a:ext cx="80468" cy="80468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1707923"/>
            <a:ext cx="80468" cy="80468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4892" y="1868615"/>
            <a:ext cx="80468" cy="80468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1547232"/>
            <a:ext cx="80468" cy="80468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1707923"/>
            <a:ext cx="80468" cy="80468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5583" y="1868737"/>
            <a:ext cx="80468" cy="80468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986398" y="1559905"/>
            <a:ext cx="80468" cy="67795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1707923"/>
            <a:ext cx="80468" cy="80468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6274" y="1868737"/>
            <a:ext cx="80468" cy="80468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2011957"/>
            <a:ext cx="80468" cy="80468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2011957"/>
            <a:ext cx="80468" cy="80468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2172648"/>
            <a:ext cx="80468" cy="80468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809439" y="2336538"/>
            <a:ext cx="23254" cy="27315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011957"/>
            <a:ext cx="80468" cy="80468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172648"/>
            <a:ext cx="80468" cy="80468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333339"/>
            <a:ext cx="80468" cy="80468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011957"/>
            <a:ext cx="80468" cy="80468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953027" y="2494030"/>
            <a:ext cx="41587" cy="41834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172648"/>
            <a:ext cx="80468" cy="80468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333339"/>
            <a:ext cx="80468" cy="80468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075083" y="2494030"/>
            <a:ext cx="80468" cy="80468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123315" y="2655583"/>
            <a:ext cx="29652" cy="2571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011957"/>
            <a:ext cx="80468" cy="80468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172525"/>
            <a:ext cx="80468" cy="80468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333339"/>
            <a:ext cx="80468" cy="80468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235774" y="2494030"/>
            <a:ext cx="80468" cy="80468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654844"/>
            <a:ext cx="80468" cy="80468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011957"/>
            <a:ext cx="80468" cy="80468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172525"/>
            <a:ext cx="80468" cy="80468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333339"/>
            <a:ext cx="80468" cy="80468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654844"/>
            <a:ext cx="80468" cy="80468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396465" y="2494030"/>
            <a:ext cx="80468" cy="80468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805938"/>
            <a:ext cx="80468" cy="80468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011957"/>
            <a:ext cx="80468" cy="80468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333339"/>
            <a:ext cx="80468" cy="80468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172648"/>
            <a:ext cx="80468" cy="80468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557280" y="2494030"/>
            <a:ext cx="80468" cy="80468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654844"/>
            <a:ext cx="80468" cy="80468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011957"/>
            <a:ext cx="80468" cy="80468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172648"/>
            <a:ext cx="80468" cy="80468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333339"/>
            <a:ext cx="80468" cy="80468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717971" y="2494030"/>
            <a:ext cx="80468" cy="80468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654844"/>
            <a:ext cx="80468" cy="80468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011957"/>
            <a:ext cx="80468" cy="80468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172648"/>
            <a:ext cx="80468" cy="80468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878662" y="2494030"/>
            <a:ext cx="80468" cy="80468"/>
          </a:xfrm>
          <a:prstGeom prst="rect">
            <a:avLst/>
          </a:prstGeom>
        </p:spPr>
      </p:pic>
      <p:pic>
        <p:nvPicPr>
          <p:cNvPr id="221" name="object 2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333339"/>
            <a:ext cx="80468" cy="80468"/>
          </a:xfrm>
          <a:prstGeom prst="rect">
            <a:avLst/>
          </a:prstGeom>
        </p:spPr>
      </p:pic>
      <p:pic>
        <p:nvPicPr>
          <p:cNvPr id="222" name="object 2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654844"/>
            <a:ext cx="80468" cy="80468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011957"/>
            <a:ext cx="80468" cy="80468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172648"/>
            <a:ext cx="80468" cy="80468"/>
          </a:xfrm>
          <a:prstGeom prst="rect">
            <a:avLst/>
          </a:prstGeom>
        </p:spPr>
      </p:pic>
      <p:pic>
        <p:nvPicPr>
          <p:cNvPr id="225" name="object 22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039353" y="2494030"/>
            <a:ext cx="80468" cy="80468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333339"/>
            <a:ext cx="80468" cy="80468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011957"/>
            <a:ext cx="80468" cy="80468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654721"/>
            <a:ext cx="80468" cy="80468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172648"/>
            <a:ext cx="80468" cy="80468"/>
          </a:xfrm>
          <a:prstGeom prst="rect">
            <a:avLst/>
          </a:prstGeom>
        </p:spPr>
      </p:pic>
      <p:pic>
        <p:nvPicPr>
          <p:cNvPr id="230" name="object 2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333339"/>
            <a:ext cx="80468" cy="80468"/>
          </a:xfrm>
          <a:prstGeom prst="rect">
            <a:avLst/>
          </a:prstGeom>
        </p:spPr>
      </p:pic>
      <p:pic>
        <p:nvPicPr>
          <p:cNvPr id="231" name="object 23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200167" y="2494030"/>
            <a:ext cx="80468" cy="80468"/>
          </a:xfrm>
          <a:prstGeom prst="rect">
            <a:avLst/>
          </a:prstGeom>
        </p:spPr>
      </p:pic>
      <p:pic>
        <p:nvPicPr>
          <p:cNvPr id="232" name="object 2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2654721"/>
            <a:ext cx="80468" cy="80468"/>
          </a:xfrm>
          <a:prstGeom prst="rect">
            <a:avLst/>
          </a:prstGeom>
        </p:spPr>
      </p:pic>
      <p:pic>
        <p:nvPicPr>
          <p:cNvPr id="233" name="object 2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011957"/>
            <a:ext cx="80468" cy="80468"/>
          </a:xfrm>
          <a:prstGeom prst="rect">
            <a:avLst/>
          </a:prstGeom>
        </p:spPr>
      </p:pic>
      <p:pic>
        <p:nvPicPr>
          <p:cNvPr id="234" name="object 2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172648"/>
            <a:ext cx="80468" cy="80468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343387" y="2494030"/>
            <a:ext cx="80468" cy="80468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333339"/>
            <a:ext cx="80468" cy="80468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654844"/>
            <a:ext cx="80468" cy="80468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011957"/>
            <a:ext cx="80468" cy="80468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333339"/>
            <a:ext cx="80468" cy="80468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172648"/>
            <a:ext cx="80468" cy="80468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654721"/>
            <a:ext cx="80468" cy="80468"/>
          </a:xfrm>
          <a:prstGeom prst="rect">
            <a:avLst/>
          </a:prstGeom>
        </p:spPr>
      </p:pic>
      <p:pic>
        <p:nvPicPr>
          <p:cNvPr id="242" name="object 24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504201" y="2494030"/>
            <a:ext cx="80468" cy="80468"/>
          </a:xfrm>
          <a:prstGeom prst="rect">
            <a:avLst/>
          </a:prstGeom>
        </p:spPr>
      </p:pic>
      <p:pic>
        <p:nvPicPr>
          <p:cNvPr id="243" name="object 2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011957"/>
            <a:ext cx="80468" cy="80468"/>
          </a:xfrm>
          <a:prstGeom prst="rect">
            <a:avLst/>
          </a:prstGeom>
        </p:spPr>
      </p:pic>
      <p:pic>
        <p:nvPicPr>
          <p:cNvPr id="244" name="object 2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172648"/>
            <a:ext cx="80468" cy="80468"/>
          </a:xfrm>
          <a:prstGeom prst="rect">
            <a:avLst/>
          </a:prstGeom>
        </p:spPr>
      </p:pic>
      <p:pic>
        <p:nvPicPr>
          <p:cNvPr id="245" name="object 2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333339"/>
            <a:ext cx="80468" cy="80468"/>
          </a:xfrm>
          <a:prstGeom prst="rect">
            <a:avLst/>
          </a:prstGeom>
        </p:spPr>
      </p:pic>
      <p:pic>
        <p:nvPicPr>
          <p:cNvPr id="246" name="object 2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654721"/>
            <a:ext cx="80468" cy="80468"/>
          </a:xfrm>
          <a:prstGeom prst="rect">
            <a:avLst/>
          </a:prstGeom>
        </p:spPr>
      </p:pic>
      <p:pic>
        <p:nvPicPr>
          <p:cNvPr id="247" name="object 2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664892" y="2494030"/>
            <a:ext cx="80468" cy="80468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011957"/>
            <a:ext cx="80468" cy="80468"/>
          </a:xfrm>
          <a:prstGeom prst="rect">
            <a:avLst/>
          </a:prstGeom>
        </p:spPr>
      </p:pic>
      <p:pic>
        <p:nvPicPr>
          <p:cNvPr id="249" name="object 2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172525"/>
            <a:ext cx="80468" cy="80468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333339"/>
            <a:ext cx="80468" cy="80468"/>
          </a:xfrm>
          <a:prstGeom prst="rect">
            <a:avLst/>
          </a:prstGeom>
        </p:spPr>
      </p:pic>
      <p:pic>
        <p:nvPicPr>
          <p:cNvPr id="251" name="object 2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825583" y="2494030"/>
            <a:ext cx="80468" cy="80468"/>
          </a:xfrm>
          <a:prstGeom prst="rect">
            <a:avLst/>
          </a:prstGeom>
        </p:spPr>
      </p:pic>
      <p:pic>
        <p:nvPicPr>
          <p:cNvPr id="252" name="object 2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654844"/>
            <a:ext cx="80468" cy="80468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011957"/>
            <a:ext cx="80468" cy="80468"/>
          </a:xfrm>
          <a:prstGeom prst="rect">
            <a:avLst/>
          </a:prstGeom>
        </p:spPr>
      </p:pic>
      <p:pic>
        <p:nvPicPr>
          <p:cNvPr id="254" name="object 2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172525"/>
            <a:ext cx="80468" cy="80468"/>
          </a:xfrm>
          <a:prstGeom prst="rect">
            <a:avLst/>
          </a:prstGeom>
        </p:spPr>
      </p:pic>
      <p:pic>
        <p:nvPicPr>
          <p:cNvPr id="255" name="object 2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333339"/>
            <a:ext cx="80468" cy="80468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986274" y="2494030"/>
            <a:ext cx="80468" cy="80468"/>
          </a:xfrm>
          <a:prstGeom prst="rect">
            <a:avLst/>
          </a:prstGeom>
        </p:spPr>
      </p:pic>
      <p:pic>
        <p:nvPicPr>
          <p:cNvPr id="257" name="object 2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654844"/>
            <a:ext cx="80468" cy="80468"/>
          </a:xfrm>
          <a:prstGeom prst="rect">
            <a:avLst/>
          </a:prstGeom>
        </p:spPr>
      </p:pic>
      <p:pic>
        <p:nvPicPr>
          <p:cNvPr id="258" name="object 2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805938"/>
            <a:ext cx="80468" cy="80468"/>
          </a:xfrm>
          <a:prstGeom prst="rect">
            <a:avLst/>
          </a:prstGeom>
        </p:spPr>
      </p:pic>
      <p:pic>
        <p:nvPicPr>
          <p:cNvPr id="259" name="object 2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568354" y="2966506"/>
            <a:ext cx="69271" cy="51554"/>
          </a:xfrm>
          <a:prstGeom prst="rect">
            <a:avLst/>
          </a:prstGeom>
        </p:spPr>
      </p:pic>
      <p:pic>
        <p:nvPicPr>
          <p:cNvPr id="260" name="object 2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805938"/>
            <a:ext cx="80468" cy="80468"/>
          </a:xfrm>
          <a:prstGeom prst="rect">
            <a:avLst/>
          </a:prstGeom>
        </p:spPr>
      </p:pic>
      <p:pic>
        <p:nvPicPr>
          <p:cNvPr id="261" name="object 2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966506"/>
            <a:ext cx="80468" cy="80468"/>
          </a:xfrm>
          <a:prstGeom prst="rect">
            <a:avLst/>
          </a:prstGeom>
        </p:spPr>
      </p:pic>
      <p:pic>
        <p:nvPicPr>
          <p:cNvPr id="262" name="object 26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805938"/>
            <a:ext cx="80468" cy="80468"/>
          </a:xfrm>
          <a:prstGeom prst="rect">
            <a:avLst/>
          </a:prstGeom>
        </p:spPr>
      </p:pic>
      <p:pic>
        <p:nvPicPr>
          <p:cNvPr id="263" name="object 2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966507"/>
            <a:ext cx="80468" cy="80468"/>
          </a:xfrm>
          <a:prstGeom prst="rect">
            <a:avLst/>
          </a:prstGeom>
        </p:spPr>
      </p:pic>
      <p:pic>
        <p:nvPicPr>
          <p:cNvPr id="264" name="object 26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886783" y="3127320"/>
            <a:ext cx="72347" cy="47001"/>
          </a:xfrm>
          <a:prstGeom prst="rect">
            <a:avLst/>
          </a:prstGeom>
        </p:spPr>
      </p:pic>
      <p:pic>
        <p:nvPicPr>
          <p:cNvPr id="265" name="object 26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805938"/>
            <a:ext cx="80468" cy="80468"/>
          </a:xfrm>
          <a:prstGeom prst="rect">
            <a:avLst/>
          </a:prstGeom>
        </p:spPr>
      </p:pic>
      <p:pic>
        <p:nvPicPr>
          <p:cNvPr id="266" name="object 2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966506"/>
            <a:ext cx="80468" cy="80468"/>
          </a:xfrm>
          <a:prstGeom prst="rect">
            <a:avLst/>
          </a:prstGeom>
        </p:spPr>
      </p:pic>
      <p:pic>
        <p:nvPicPr>
          <p:cNvPr id="267" name="object 26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039353" y="3127320"/>
            <a:ext cx="80468" cy="80468"/>
          </a:xfrm>
          <a:prstGeom prst="rect">
            <a:avLst/>
          </a:prstGeom>
        </p:spPr>
      </p:pic>
      <p:pic>
        <p:nvPicPr>
          <p:cNvPr id="268" name="object 26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805938"/>
            <a:ext cx="80468" cy="80468"/>
          </a:xfrm>
          <a:prstGeom prst="rect">
            <a:avLst/>
          </a:prstGeom>
        </p:spPr>
      </p:pic>
      <p:pic>
        <p:nvPicPr>
          <p:cNvPr id="269" name="object 26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966506"/>
            <a:ext cx="80468" cy="80468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200167" y="3127320"/>
            <a:ext cx="80468" cy="80468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805938"/>
            <a:ext cx="80468" cy="80468"/>
          </a:xfrm>
          <a:prstGeom prst="rect">
            <a:avLst/>
          </a:prstGeom>
        </p:spPr>
      </p:pic>
      <p:pic>
        <p:nvPicPr>
          <p:cNvPr id="272" name="object 27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966506"/>
            <a:ext cx="80468" cy="80468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343387" y="3127320"/>
            <a:ext cx="80468" cy="80468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7350399" y="3288012"/>
            <a:ext cx="72963" cy="35558"/>
          </a:xfrm>
          <a:prstGeom prst="rect">
            <a:avLst/>
          </a:prstGeom>
        </p:spPr>
      </p:pic>
      <p:pic>
        <p:nvPicPr>
          <p:cNvPr id="275" name="object 27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805938"/>
            <a:ext cx="80468" cy="80468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966506"/>
            <a:ext cx="80468" cy="80468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504201" y="3127197"/>
            <a:ext cx="80468" cy="80468"/>
          </a:xfrm>
          <a:prstGeom prst="rect">
            <a:avLst/>
          </a:prstGeom>
        </p:spPr>
      </p:pic>
      <p:pic>
        <p:nvPicPr>
          <p:cNvPr id="278" name="object 27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7504201" y="3287888"/>
            <a:ext cx="80468" cy="66687"/>
          </a:xfrm>
          <a:prstGeom prst="rect">
            <a:avLst/>
          </a:prstGeom>
        </p:spPr>
      </p:pic>
      <p:pic>
        <p:nvPicPr>
          <p:cNvPr id="279" name="object 27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805938"/>
            <a:ext cx="80468" cy="80468"/>
          </a:xfrm>
          <a:prstGeom prst="rect">
            <a:avLst/>
          </a:prstGeom>
        </p:spPr>
      </p:pic>
      <p:pic>
        <p:nvPicPr>
          <p:cNvPr id="280" name="object 2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966629"/>
            <a:ext cx="80468" cy="80468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664892" y="3127320"/>
            <a:ext cx="80468" cy="80468"/>
          </a:xfrm>
          <a:prstGeom prst="rect">
            <a:avLst/>
          </a:prstGeom>
        </p:spPr>
      </p:pic>
      <p:pic>
        <p:nvPicPr>
          <p:cNvPr id="282" name="object 28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3288012"/>
            <a:ext cx="80468" cy="80468"/>
          </a:xfrm>
          <a:prstGeom prst="rect">
            <a:avLst/>
          </a:prstGeom>
        </p:spPr>
      </p:pic>
      <p:pic>
        <p:nvPicPr>
          <p:cNvPr id="283" name="object 2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805938"/>
            <a:ext cx="80468" cy="80468"/>
          </a:xfrm>
          <a:prstGeom prst="rect">
            <a:avLst/>
          </a:prstGeom>
        </p:spPr>
      </p:pic>
      <p:pic>
        <p:nvPicPr>
          <p:cNvPr id="284" name="object 28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966507"/>
            <a:ext cx="80468" cy="80468"/>
          </a:xfrm>
          <a:prstGeom prst="rect">
            <a:avLst/>
          </a:prstGeom>
        </p:spPr>
      </p:pic>
      <p:pic>
        <p:nvPicPr>
          <p:cNvPr id="285" name="object 28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825583" y="3127198"/>
            <a:ext cx="80468" cy="80468"/>
          </a:xfrm>
          <a:prstGeom prst="rect">
            <a:avLst/>
          </a:prstGeom>
        </p:spPr>
      </p:pic>
      <p:pic>
        <p:nvPicPr>
          <p:cNvPr id="286" name="object 28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3288012"/>
            <a:ext cx="80468" cy="80468"/>
          </a:xfrm>
          <a:prstGeom prst="rect">
            <a:avLst/>
          </a:prstGeom>
        </p:spPr>
      </p:pic>
      <p:pic>
        <p:nvPicPr>
          <p:cNvPr id="287" name="object 2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805938"/>
            <a:ext cx="80468" cy="80468"/>
          </a:xfrm>
          <a:prstGeom prst="rect">
            <a:avLst/>
          </a:prstGeom>
        </p:spPr>
      </p:pic>
      <p:pic>
        <p:nvPicPr>
          <p:cNvPr id="288" name="object 28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966507"/>
            <a:ext cx="80468" cy="80468"/>
          </a:xfrm>
          <a:prstGeom prst="rect">
            <a:avLst/>
          </a:prstGeom>
        </p:spPr>
      </p:pic>
      <p:pic>
        <p:nvPicPr>
          <p:cNvPr id="289" name="object 28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986274" y="3127198"/>
            <a:ext cx="80468" cy="80468"/>
          </a:xfrm>
          <a:prstGeom prst="rect">
            <a:avLst/>
          </a:prstGeom>
        </p:spPr>
      </p:pic>
      <p:pic>
        <p:nvPicPr>
          <p:cNvPr id="290" name="object 29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3288012"/>
            <a:ext cx="80468" cy="80468"/>
          </a:xfrm>
          <a:prstGeom prst="rect">
            <a:avLst/>
          </a:prstGeom>
        </p:spPr>
      </p:pic>
      <p:pic>
        <p:nvPicPr>
          <p:cNvPr id="291" name="object 29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146104" y="1559905"/>
            <a:ext cx="80468" cy="67795"/>
          </a:xfrm>
          <a:prstGeom prst="rect">
            <a:avLst/>
          </a:prstGeom>
        </p:spPr>
      </p:pic>
      <p:pic>
        <p:nvPicPr>
          <p:cNvPr id="292" name="object 29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1707923"/>
            <a:ext cx="80468" cy="80468"/>
          </a:xfrm>
          <a:prstGeom prst="rect">
            <a:avLst/>
          </a:prstGeom>
        </p:spPr>
      </p:pic>
      <p:pic>
        <p:nvPicPr>
          <p:cNvPr id="293" name="object 29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6104" y="1868615"/>
            <a:ext cx="80468" cy="80468"/>
          </a:xfrm>
          <a:prstGeom prst="rect">
            <a:avLst/>
          </a:prstGeom>
        </p:spPr>
      </p:pic>
      <p:pic>
        <p:nvPicPr>
          <p:cNvPr id="294" name="object 2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011957"/>
            <a:ext cx="80468" cy="80468"/>
          </a:xfrm>
          <a:prstGeom prst="rect">
            <a:avLst/>
          </a:prstGeom>
        </p:spPr>
      </p:pic>
      <p:pic>
        <p:nvPicPr>
          <p:cNvPr id="295" name="object 2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172648"/>
            <a:ext cx="80468" cy="80468"/>
          </a:xfrm>
          <a:prstGeom prst="rect">
            <a:avLst/>
          </a:prstGeom>
        </p:spPr>
      </p:pic>
      <p:pic>
        <p:nvPicPr>
          <p:cNvPr id="296" name="object 2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333339"/>
            <a:ext cx="80468" cy="80468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8146104" y="2494030"/>
            <a:ext cx="80468" cy="80468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654721"/>
            <a:ext cx="80468" cy="80468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805938"/>
            <a:ext cx="80468" cy="80468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966506"/>
            <a:ext cx="80468" cy="80468"/>
          </a:xfrm>
          <a:prstGeom prst="rect">
            <a:avLst/>
          </a:prstGeom>
        </p:spPr>
      </p:pic>
      <p:pic>
        <p:nvPicPr>
          <p:cNvPr id="301" name="object 30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8146104" y="3127320"/>
            <a:ext cx="80468" cy="80468"/>
          </a:xfrm>
          <a:prstGeom prst="rect">
            <a:avLst/>
          </a:prstGeom>
        </p:spPr>
      </p:pic>
      <p:pic>
        <p:nvPicPr>
          <p:cNvPr id="302" name="object 3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3287889"/>
            <a:ext cx="80468" cy="80468"/>
          </a:xfrm>
          <a:prstGeom prst="rect">
            <a:avLst/>
          </a:prstGeom>
        </p:spPr>
      </p:pic>
      <p:pic>
        <p:nvPicPr>
          <p:cNvPr id="303" name="object 30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7241475"/>
            <a:ext cx="59902" cy="80468"/>
          </a:xfrm>
          <a:prstGeom prst="rect">
            <a:avLst/>
          </a:prstGeom>
        </p:spPr>
      </p:pic>
      <p:pic>
        <p:nvPicPr>
          <p:cNvPr id="304" name="object 30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7402166"/>
            <a:ext cx="59902" cy="80468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7562857"/>
            <a:ext cx="59902" cy="80468"/>
          </a:xfrm>
          <a:prstGeom prst="rect">
            <a:avLst/>
          </a:prstGeom>
        </p:spPr>
      </p:pic>
      <p:pic>
        <p:nvPicPr>
          <p:cNvPr id="306" name="object 30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7723548"/>
            <a:ext cx="59902" cy="80468"/>
          </a:xfrm>
          <a:prstGeom prst="rect">
            <a:avLst/>
          </a:prstGeom>
        </p:spPr>
      </p:pic>
      <p:pic>
        <p:nvPicPr>
          <p:cNvPr id="307" name="object 30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40247" y="7255255"/>
            <a:ext cx="80345" cy="66565"/>
          </a:xfrm>
          <a:prstGeom prst="rect">
            <a:avLst/>
          </a:prstGeom>
        </p:spPr>
      </p:pic>
      <p:pic>
        <p:nvPicPr>
          <p:cNvPr id="308" name="object 30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7402166"/>
            <a:ext cx="80468" cy="80468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7562857"/>
            <a:ext cx="80468" cy="80468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25" y="7723548"/>
            <a:ext cx="80468" cy="80468"/>
          </a:xfrm>
          <a:prstGeom prst="rect">
            <a:avLst/>
          </a:prstGeom>
        </p:spPr>
      </p:pic>
      <p:pic>
        <p:nvPicPr>
          <p:cNvPr id="311" name="object 31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01554" y="7286385"/>
            <a:ext cx="72840" cy="35435"/>
          </a:xfrm>
          <a:prstGeom prst="rect">
            <a:avLst/>
          </a:prstGeom>
        </p:spPr>
      </p:pic>
      <p:pic>
        <p:nvPicPr>
          <p:cNvPr id="312" name="object 3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7402166"/>
            <a:ext cx="80468" cy="80468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7562857"/>
            <a:ext cx="80468" cy="80468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39" y="7723548"/>
            <a:ext cx="80468" cy="80468"/>
          </a:xfrm>
          <a:prstGeom prst="rect">
            <a:avLst/>
          </a:prstGeom>
        </p:spPr>
      </p:pic>
      <p:pic>
        <p:nvPicPr>
          <p:cNvPr id="315" name="object 3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7402166"/>
            <a:ext cx="80469" cy="80468"/>
          </a:xfrm>
          <a:prstGeom prst="rect">
            <a:avLst/>
          </a:prstGeom>
        </p:spPr>
      </p:pic>
      <p:pic>
        <p:nvPicPr>
          <p:cNvPr id="316" name="object 3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7562857"/>
            <a:ext cx="80469" cy="80468"/>
          </a:xfrm>
          <a:prstGeom prst="rect">
            <a:avLst/>
          </a:prstGeom>
        </p:spPr>
      </p:pic>
      <p:pic>
        <p:nvPicPr>
          <p:cNvPr id="317" name="object 3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158" y="7723671"/>
            <a:ext cx="80469" cy="80468"/>
          </a:xfrm>
          <a:prstGeom prst="rect">
            <a:avLst/>
          </a:prstGeom>
        </p:spPr>
      </p:pic>
      <p:pic>
        <p:nvPicPr>
          <p:cNvPr id="318" name="object 3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7402166"/>
            <a:ext cx="80469" cy="80468"/>
          </a:xfrm>
          <a:prstGeom prst="rect">
            <a:avLst/>
          </a:prstGeom>
        </p:spPr>
      </p:pic>
      <p:pic>
        <p:nvPicPr>
          <p:cNvPr id="319" name="object 3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7562857"/>
            <a:ext cx="80469" cy="80468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972" y="7723548"/>
            <a:ext cx="80468" cy="80468"/>
          </a:xfrm>
          <a:prstGeom prst="rect">
            <a:avLst/>
          </a:prstGeom>
        </p:spPr>
      </p:pic>
      <p:pic>
        <p:nvPicPr>
          <p:cNvPr id="321" name="object 32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65663" y="7435633"/>
            <a:ext cx="72347" cy="47001"/>
          </a:xfrm>
          <a:prstGeom prst="rect">
            <a:avLst/>
          </a:prstGeom>
        </p:spPr>
      </p:pic>
      <p:pic>
        <p:nvPicPr>
          <p:cNvPr id="322" name="object 3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7562857"/>
            <a:ext cx="80468" cy="80468"/>
          </a:xfrm>
          <a:prstGeom prst="rect">
            <a:avLst/>
          </a:prstGeom>
        </p:spPr>
      </p:pic>
      <p:pic>
        <p:nvPicPr>
          <p:cNvPr id="323" name="object 3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7723671"/>
            <a:ext cx="80468" cy="80468"/>
          </a:xfrm>
          <a:prstGeom prst="rect">
            <a:avLst/>
          </a:prstGeom>
        </p:spPr>
      </p:pic>
      <p:pic>
        <p:nvPicPr>
          <p:cNvPr id="324" name="object 3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7562857"/>
            <a:ext cx="80468" cy="80468"/>
          </a:xfrm>
          <a:prstGeom prst="rect">
            <a:avLst/>
          </a:prstGeom>
        </p:spPr>
      </p:pic>
      <p:pic>
        <p:nvPicPr>
          <p:cNvPr id="325" name="object 3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7723671"/>
            <a:ext cx="80468" cy="80468"/>
          </a:xfrm>
          <a:prstGeom prst="rect">
            <a:avLst/>
          </a:prstGeom>
        </p:spPr>
      </p:pic>
      <p:pic>
        <p:nvPicPr>
          <p:cNvPr id="326" name="object 32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87045" y="7591895"/>
            <a:ext cx="69272" cy="51431"/>
          </a:xfrm>
          <a:prstGeom prst="rect">
            <a:avLst/>
          </a:prstGeom>
        </p:spPr>
      </p:pic>
      <p:pic>
        <p:nvPicPr>
          <p:cNvPr id="327" name="object 3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7723671"/>
            <a:ext cx="80468" cy="80468"/>
          </a:xfrm>
          <a:prstGeom prst="rect">
            <a:avLst/>
          </a:prstGeom>
        </p:spPr>
      </p:pic>
      <p:pic>
        <p:nvPicPr>
          <p:cNvPr id="328" name="object 32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7874642"/>
            <a:ext cx="59902" cy="80468"/>
          </a:xfrm>
          <a:prstGeom prst="rect">
            <a:avLst/>
          </a:prstGeom>
        </p:spPr>
      </p:pic>
      <p:pic>
        <p:nvPicPr>
          <p:cNvPr id="329" name="object 32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035333"/>
            <a:ext cx="59902" cy="80468"/>
          </a:xfrm>
          <a:prstGeom prst="rect">
            <a:avLst/>
          </a:prstGeom>
        </p:spPr>
      </p:pic>
      <p:pic>
        <p:nvPicPr>
          <p:cNvPr id="330" name="object 33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8196025"/>
            <a:ext cx="59902" cy="80468"/>
          </a:xfrm>
          <a:prstGeom prst="rect">
            <a:avLst/>
          </a:prstGeom>
        </p:spPr>
      </p:pic>
      <p:pic>
        <p:nvPicPr>
          <p:cNvPr id="331" name="object 33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0" y="8356716"/>
            <a:ext cx="59902" cy="80468"/>
          </a:xfrm>
          <a:prstGeom prst="rect">
            <a:avLst/>
          </a:prstGeom>
        </p:spPr>
      </p:pic>
      <p:pic>
        <p:nvPicPr>
          <p:cNvPr id="332" name="object 33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517530"/>
            <a:ext cx="59902" cy="80468"/>
          </a:xfrm>
          <a:prstGeom prst="rect">
            <a:avLst/>
          </a:prstGeom>
        </p:spPr>
      </p:pic>
      <p:pic>
        <p:nvPicPr>
          <p:cNvPr id="333" name="object 3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7874642"/>
            <a:ext cx="80468" cy="80468"/>
          </a:xfrm>
          <a:prstGeom prst="rect">
            <a:avLst/>
          </a:prstGeom>
        </p:spPr>
      </p:pic>
      <p:pic>
        <p:nvPicPr>
          <p:cNvPr id="334" name="object 3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035333"/>
            <a:ext cx="80468" cy="80468"/>
          </a:xfrm>
          <a:prstGeom prst="rect">
            <a:avLst/>
          </a:prstGeom>
        </p:spPr>
      </p:pic>
      <p:pic>
        <p:nvPicPr>
          <p:cNvPr id="335" name="object 3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25" y="8196025"/>
            <a:ext cx="80468" cy="80468"/>
          </a:xfrm>
          <a:prstGeom prst="rect">
            <a:avLst/>
          </a:prstGeom>
        </p:spPr>
      </p:pic>
      <p:pic>
        <p:nvPicPr>
          <p:cNvPr id="336" name="object 3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0125" y="8356716"/>
            <a:ext cx="80468" cy="80468"/>
          </a:xfrm>
          <a:prstGeom prst="rect">
            <a:avLst/>
          </a:prstGeom>
        </p:spPr>
      </p:pic>
      <p:pic>
        <p:nvPicPr>
          <p:cNvPr id="337" name="object 3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517530"/>
            <a:ext cx="80468" cy="80468"/>
          </a:xfrm>
          <a:prstGeom prst="rect">
            <a:avLst/>
          </a:prstGeom>
        </p:spPr>
      </p:pic>
      <p:pic>
        <p:nvPicPr>
          <p:cNvPr id="338" name="object 3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7874642"/>
            <a:ext cx="80468" cy="80468"/>
          </a:xfrm>
          <a:prstGeom prst="rect">
            <a:avLst/>
          </a:prstGeom>
        </p:spPr>
      </p:pic>
      <p:pic>
        <p:nvPicPr>
          <p:cNvPr id="339" name="object 3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035333"/>
            <a:ext cx="80468" cy="80468"/>
          </a:xfrm>
          <a:prstGeom prst="rect">
            <a:avLst/>
          </a:prstGeom>
        </p:spPr>
      </p:pic>
      <p:pic>
        <p:nvPicPr>
          <p:cNvPr id="340" name="object 3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39" y="8196025"/>
            <a:ext cx="80468" cy="80468"/>
          </a:xfrm>
          <a:prstGeom prst="rect">
            <a:avLst/>
          </a:prstGeom>
        </p:spPr>
      </p:pic>
      <p:pic>
        <p:nvPicPr>
          <p:cNvPr id="341" name="object 3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0939" y="8356716"/>
            <a:ext cx="80468" cy="80468"/>
          </a:xfrm>
          <a:prstGeom prst="rect">
            <a:avLst/>
          </a:prstGeom>
        </p:spPr>
      </p:pic>
      <p:pic>
        <p:nvPicPr>
          <p:cNvPr id="342" name="object 3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517530"/>
            <a:ext cx="80468" cy="80468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7874642"/>
            <a:ext cx="80469" cy="80468"/>
          </a:xfrm>
          <a:prstGeom prst="rect">
            <a:avLst/>
          </a:prstGeom>
        </p:spPr>
      </p:pic>
      <p:pic>
        <p:nvPicPr>
          <p:cNvPr id="344" name="object 3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035333"/>
            <a:ext cx="80469" cy="80468"/>
          </a:xfrm>
          <a:prstGeom prst="rect">
            <a:avLst/>
          </a:prstGeom>
        </p:spPr>
      </p:pic>
      <p:pic>
        <p:nvPicPr>
          <p:cNvPr id="345" name="object 3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158" y="8196147"/>
            <a:ext cx="80469" cy="80468"/>
          </a:xfrm>
          <a:prstGeom prst="rect">
            <a:avLst/>
          </a:prstGeom>
        </p:spPr>
      </p:pic>
      <p:pic>
        <p:nvPicPr>
          <p:cNvPr id="346" name="object 3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4158" y="8356839"/>
            <a:ext cx="80469" cy="80468"/>
          </a:xfrm>
          <a:prstGeom prst="rect">
            <a:avLst/>
          </a:prstGeom>
        </p:spPr>
      </p:pic>
      <p:pic>
        <p:nvPicPr>
          <p:cNvPr id="347" name="object 3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517530"/>
            <a:ext cx="80469" cy="80468"/>
          </a:xfrm>
          <a:prstGeom prst="rect">
            <a:avLst/>
          </a:prstGeom>
        </p:spPr>
      </p:pic>
      <p:pic>
        <p:nvPicPr>
          <p:cNvPr id="348" name="object 3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7874642"/>
            <a:ext cx="80469" cy="80468"/>
          </a:xfrm>
          <a:prstGeom prst="rect">
            <a:avLst/>
          </a:prstGeom>
        </p:spPr>
      </p:pic>
      <p:pic>
        <p:nvPicPr>
          <p:cNvPr id="349" name="object 3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035333"/>
            <a:ext cx="80469" cy="80468"/>
          </a:xfrm>
          <a:prstGeom prst="rect">
            <a:avLst/>
          </a:prstGeom>
        </p:spPr>
      </p:pic>
      <p:pic>
        <p:nvPicPr>
          <p:cNvPr id="350" name="object 3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972" y="8196025"/>
            <a:ext cx="80469" cy="80468"/>
          </a:xfrm>
          <a:prstGeom prst="rect">
            <a:avLst/>
          </a:prstGeom>
        </p:spPr>
      </p:pic>
      <p:pic>
        <p:nvPicPr>
          <p:cNvPr id="351" name="object 3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4972" y="8356716"/>
            <a:ext cx="80469" cy="80468"/>
          </a:xfrm>
          <a:prstGeom prst="rect">
            <a:avLst/>
          </a:prstGeom>
        </p:spPr>
      </p:pic>
      <p:pic>
        <p:nvPicPr>
          <p:cNvPr id="352" name="object 3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517530"/>
            <a:ext cx="80469" cy="80468"/>
          </a:xfrm>
          <a:prstGeom prst="rect">
            <a:avLst/>
          </a:prstGeom>
        </p:spPr>
      </p:pic>
      <p:pic>
        <p:nvPicPr>
          <p:cNvPr id="353" name="object 3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7874642"/>
            <a:ext cx="80468" cy="80468"/>
          </a:xfrm>
          <a:prstGeom prst="rect">
            <a:avLst/>
          </a:prstGeom>
        </p:spPr>
      </p:pic>
      <p:pic>
        <p:nvPicPr>
          <p:cNvPr id="354" name="object 3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035333"/>
            <a:ext cx="80468" cy="80468"/>
          </a:xfrm>
          <a:prstGeom prst="rect">
            <a:avLst/>
          </a:prstGeom>
        </p:spPr>
      </p:pic>
      <p:pic>
        <p:nvPicPr>
          <p:cNvPr id="355" name="object 3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8196147"/>
            <a:ext cx="80468" cy="80468"/>
          </a:xfrm>
          <a:prstGeom prst="rect">
            <a:avLst/>
          </a:prstGeom>
        </p:spPr>
      </p:pic>
      <p:pic>
        <p:nvPicPr>
          <p:cNvPr id="356" name="object 35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5663" y="8356839"/>
            <a:ext cx="80468" cy="80468"/>
          </a:xfrm>
          <a:prstGeom prst="rect">
            <a:avLst/>
          </a:prstGeom>
        </p:spPr>
      </p:pic>
      <p:pic>
        <p:nvPicPr>
          <p:cNvPr id="357" name="object 3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517530"/>
            <a:ext cx="80468" cy="80468"/>
          </a:xfrm>
          <a:prstGeom prst="rect">
            <a:avLst/>
          </a:prstGeom>
        </p:spPr>
      </p:pic>
      <p:pic>
        <p:nvPicPr>
          <p:cNvPr id="358" name="object 3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7874765"/>
            <a:ext cx="80468" cy="80468"/>
          </a:xfrm>
          <a:prstGeom prst="rect">
            <a:avLst/>
          </a:prstGeom>
        </p:spPr>
      </p:pic>
      <p:pic>
        <p:nvPicPr>
          <p:cNvPr id="359" name="object 35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035456"/>
            <a:ext cx="80468" cy="80468"/>
          </a:xfrm>
          <a:prstGeom prst="rect">
            <a:avLst/>
          </a:prstGeom>
        </p:spPr>
      </p:pic>
      <p:pic>
        <p:nvPicPr>
          <p:cNvPr id="360" name="object 36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8196147"/>
            <a:ext cx="80468" cy="80468"/>
          </a:xfrm>
          <a:prstGeom prst="rect">
            <a:avLst/>
          </a:prstGeom>
        </p:spPr>
      </p:pic>
      <p:pic>
        <p:nvPicPr>
          <p:cNvPr id="361" name="object 3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6355" y="8356839"/>
            <a:ext cx="80468" cy="80468"/>
          </a:xfrm>
          <a:prstGeom prst="rect">
            <a:avLst/>
          </a:prstGeom>
        </p:spPr>
      </p:pic>
      <p:pic>
        <p:nvPicPr>
          <p:cNvPr id="362" name="object 3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517652"/>
            <a:ext cx="80468" cy="80468"/>
          </a:xfrm>
          <a:prstGeom prst="rect">
            <a:avLst/>
          </a:prstGeom>
        </p:spPr>
      </p:pic>
      <p:pic>
        <p:nvPicPr>
          <p:cNvPr id="363" name="object 3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7874765"/>
            <a:ext cx="80468" cy="80468"/>
          </a:xfrm>
          <a:prstGeom prst="rect">
            <a:avLst/>
          </a:prstGeom>
        </p:spPr>
      </p:pic>
      <p:pic>
        <p:nvPicPr>
          <p:cNvPr id="364" name="object 36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035456"/>
            <a:ext cx="80468" cy="80468"/>
          </a:xfrm>
          <a:prstGeom prst="rect">
            <a:avLst/>
          </a:prstGeom>
        </p:spPr>
      </p:pic>
      <p:pic>
        <p:nvPicPr>
          <p:cNvPr id="365" name="object 3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8196147"/>
            <a:ext cx="80468" cy="80468"/>
          </a:xfrm>
          <a:prstGeom prst="rect">
            <a:avLst/>
          </a:prstGeom>
        </p:spPr>
      </p:pic>
      <p:pic>
        <p:nvPicPr>
          <p:cNvPr id="366" name="object 36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87046" y="8356839"/>
            <a:ext cx="80468" cy="80468"/>
          </a:xfrm>
          <a:prstGeom prst="rect">
            <a:avLst/>
          </a:prstGeom>
        </p:spPr>
      </p:pic>
      <p:pic>
        <p:nvPicPr>
          <p:cNvPr id="367" name="object 36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517652"/>
            <a:ext cx="80468" cy="80468"/>
          </a:xfrm>
          <a:prstGeom prst="rect">
            <a:avLst/>
          </a:prstGeom>
        </p:spPr>
      </p:pic>
      <p:pic>
        <p:nvPicPr>
          <p:cNvPr id="368" name="object 3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7723671"/>
            <a:ext cx="80468" cy="80468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7874765"/>
            <a:ext cx="80468" cy="80468"/>
          </a:xfrm>
          <a:prstGeom prst="rect">
            <a:avLst/>
          </a:prstGeom>
        </p:spPr>
      </p:pic>
      <p:pic>
        <p:nvPicPr>
          <p:cNvPr id="370" name="object 3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035456"/>
            <a:ext cx="80468" cy="80468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8196147"/>
            <a:ext cx="80468" cy="80468"/>
          </a:xfrm>
          <a:prstGeom prst="rect">
            <a:avLst/>
          </a:prstGeom>
        </p:spPr>
      </p:pic>
      <p:pic>
        <p:nvPicPr>
          <p:cNvPr id="372" name="object 37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47860" y="8356839"/>
            <a:ext cx="80468" cy="80468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517652"/>
            <a:ext cx="80468" cy="80468"/>
          </a:xfrm>
          <a:prstGeom prst="rect">
            <a:avLst/>
          </a:prstGeom>
        </p:spPr>
      </p:pic>
      <p:pic>
        <p:nvPicPr>
          <p:cNvPr id="374" name="object 37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7874765"/>
            <a:ext cx="80468" cy="80468"/>
          </a:xfrm>
          <a:prstGeom prst="rect">
            <a:avLst/>
          </a:prstGeom>
        </p:spPr>
      </p:pic>
      <p:pic>
        <p:nvPicPr>
          <p:cNvPr id="375" name="object 3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035456"/>
            <a:ext cx="80468" cy="80468"/>
          </a:xfrm>
          <a:prstGeom prst="rect">
            <a:avLst/>
          </a:prstGeom>
        </p:spPr>
      </p:pic>
      <p:pic>
        <p:nvPicPr>
          <p:cNvPr id="376" name="object 3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8196147"/>
            <a:ext cx="80468" cy="80468"/>
          </a:xfrm>
          <a:prstGeom prst="rect">
            <a:avLst/>
          </a:prstGeom>
        </p:spPr>
      </p:pic>
      <p:pic>
        <p:nvPicPr>
          <p:cNvPr id="377" name="object 37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08551" y="8356839"/>
            <a:ext cx="80468" cy="80468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517530"/>
            <a:ext cx="80468" cy="80468"/>
          </a:xfrm>
          <a:prstGeom prst="rect">
            <a:avLst/>
          </a:prstGeom>
        </p:spPr>
      </p:pic>
      <p:pic>
        <p:nvPicPr>
          <p:cNvPr id="379" name="object 37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571826" y="7928657"/>
            <a:ext cx="29652" cy="25715"/>
          </a:xfrm>
          <a:prstGeom prst="rect">
            <a:avLst/>
          </a:prstGeom>
        </p:spPr>
      </p:pic>
      <p:pic>
        <p:nvPicPr>
          <p:cNvPr id="380" name="object 3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035456"/>
            <a:ext cx="80469" cy="80468"/>
          </a:xfrm>
          <a:prstGeom prst="rect">
            <a:avLst/>
          </a:prstGeom>
        </p:spPr>
      </p:pic>
      <p:pic>
        <p:nvPicPr>
          <p:cNvPr id="381" name="object 38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8196147"/>
            <a:ext cx="80469" cy="80468"/>
          </a:xfrm>
          <a:prstGeom prst="rect">
            <a:avLst/>
          </a:prstGeom>
        </p:spPr>
      </p:pic>
      <p:pic>
        <p:nvPicPr>
          <p:cNvPr id="382" name="object 38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69242" y="8356839"/>
            <a:ext cx="80469" cy="80468"/>
          </a:xfrm>
          <a:prstGeom prst="rect">
            <a:avLst/>
          </a:prstGeom>
        </p:spPr>
      </p:pic>
      <p:pic>
        <p:nvPicPr>
          <p:cNvPr id="383" name="object 3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517530"/>
            <a:ext cx="80469" cy="80468"/>
          </a:xfrm>
          <a:prstGeom prst="rect">
            <a:avLst/>
          </a:prstGeom>
        </p:spPr>
      </p:pic>
      <p:pic>
        <p:nvPicPr>
          <p:cNvPr id="384" name="object 38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730056" y="8073968"/>
            <a:ext cx="41587" cy="41833"/>
          </a:xfrm>
          <a:prstGeom prst="rect">
            <a:avLst/>
          </a:prstGeom>
        </p:spPr>
      </p:pic>
      <p:pic>
        <p:nvPicPr>
          <p:cNvPr id="385" name="object 38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8196147"/>
            <a:ext cx="80468" cy="80468"/>
          </a:xfrm>
          <a:prstGeom prst="rect">
            <a:avLst/>
          </a:prstGeom>
        </p:spPr>
      </p:pic>
      <p:pic>
        <p:nvPicPr>
          <p:cNvPr id="386" name="object 38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30056" y="8356839"/>
            <a:ext cx="80468" cy="80468"/>
          </a:xfrm>
          <a:prstGeom prst="rect">
            <a:avLst/>
          </a:prstGeom>
        </p:spPr>
      </p:pic>
      <p:pic>
        <p:nvPicPr>
          <p:cNvPr id="387" name="object 3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8517530"/>
            <a:ext cx="80468" cy="80468"/>
          </a:xfrm>
          <a:prstGeom prst="rect">
            <a:avLst/>
          </a:prstGeom>
        </p:spPr>
      </p:pic>
      <p:pic>
        <p:nvPicPr>
          <p:cNvPr id="388" name="object 38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892224" y="8246225"/>
            <a:ext cx="23008" cy="27068"/>
          </a:xfrm>
          <a:prstGeom prst="rect">
            <a:avLst/>
          </a:prstGeom>
        </p:spPr>
      </p:pic>
      <p:pic>
        <p:nvPicPr>
          <p:cNvPr id="389" name="object 38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0747" y="8356839"/>
            <a:ext cx="80469" cy="80468"/>
          </a:xfrm>
          <a:prstGeom prst="rect">
            <a:avLst/>
          </a:prstGeom>
        </p:spPr>
      </p:pic>
      <p:pic>
        <p:nvPicPr>
          <p:cNvPr id="390" name="object 39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8517530"/>
            <a:ext cx="80469" cy="80468"/>
          </a:xfrm>
          <a:prstGeom prst="rect">
            <a:avLst/>
          </a:prstGeom>
        </p:spPr>
      </p:pic>
      <p:pic>
        <p:nvPicPr>
          <p:cNvPr id="391" name="object 3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8517652"/>
            <a:ext cx="80468" cy="80468"/>
          </a:xfrm>
          <a:prstGeom prst="rect">
            <a:avLst/>
          </a:prstGeom>
        </p:spPr>
      </p:pic>
      <p:pic>
        <p:nvPicPr>
          <p:cNvPr id="392" name="object 39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660749"/>
            <a:ext cx="59902" cy="80468"/>
          </a:xfrm>
          <a:prstGeom prst="rect">
            <a:avLst/>
          </a:prstGeom>
        </p:spPr>
      </p:pic>
      <p:pic>
        <p:nvPicPr>
          <p:cNvPr id="393" name="object 39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821440"/>
            <a:ext cx="59902" cy="80468"/>
          </a:xfrm>
          <a:prstGeom prst="rect">
            <a:avLst/>
          </a:prstGeom>
        </p:spPr>
      </p:pic>
      <p:pic>
        <p:nvPicPr>
          <p:cNvPr id="394" name="object 39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8982131"/>
            <a:ext cx="59902" cy="80468"/>
          </a:xfrm>
          <a:prstGeom prst="rect">
            <a:avLst/>
          </a:prstGeom>
        </p:spPr>
      </p:pic>
      <p:pic>
        <p:nvPicPr>
          <p:cNvPr id="395" name="object 3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660749"/>
            <a:ext cx="80468" cy="80468"/>
          </a:xfrm>
          <a:prstGeom prst="rect">
            <a:avLst/>
          </a:prstGeom>
        </p:spPr>
      </p:pic>
      <p:pic>
        <p:nvPicPr>
          <p:cNvPr id="396" name="object 3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821440"/>
            <a:ext cx="80468" cy="80468"/>
          </a:xfrm>
          <a:prstGeom prst="rect">
            <a:avLst/>
          </a:prstGeom>
        </p:spPr>
      </p:pic>
      <p:pic>
        <p:nvPicPr>
          <p:cNvPr id="397" name="object 39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25" y="8982131"/>
            <a:ext cx="80468" cy="80468"/>
          </a:xfrm>
          <a:prstGeom prst="rect">
            <a:avLst/>
          </a:prstGeom>
        </p:spPr>
      </p:pic>
      <p:pic>
        <p:nvPicPr>
          <p:cNvPr id="398" name="object 39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43078" y="9142945"/>
            <a:ext cx="77515" cy="63489"/>
          </a:xfrm>
          <a:prstGeom prst="rect">
            <a:avLst/>
          </a:prstGeom>
        </p:spPr>
      </p:pic>
      <p:pic>
        <p:nvPicPr>
          <p:cNvPr id="399" name="object 39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660749"/>
            <a:ext cx="80468" cy="80468"/>
          </a:xfrm>
          <a:prstGeom prst="rect">
            <a:avLst/>
          </a:prstGeom>
        </p:spPr>
      </p:pic>
      <p:pic>
        <p:nvPicPr>
          <p:cNvPr id="400" name="object 4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821440"/>
            <a:ext cx="80468" cy="80468"/>
          </a:xfrm>
          <a:prstGeom prst="rect">
            <a:avLst/>
          </a:prstGeom>
        </p:spPr>
      </p:pic>
      <p:pic>
        <p:nvPicPr>
          <p:cNvPr id="401" name="object 40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39" y="8982131"/>
            <a:ext cx="80468" cy="80468"/>
          </a:xfrm>
          <a:prstGeom prst="rect">
            <a:avLst/>
          </a:prstGeom>
        </p:spPr>
      </p:pic>
      <p:pic>
        <p:nvPicPr>
          <p:cNvPr id="402" name="object 4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9142822"/>
            <a:ext cx="80468" cy="80468"/>
          </a:xfrm>
          <a:prstGeom prst="rect">
            <a:avLst/>
          </a:prstGeom>
        </p:spPr>
      </p:pic>
      <p:pic>
        <p:nvPicPr>
          <p:cNvPr id="403" name="object 4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660749"/>
            <a:ext cx="80469" cy="80468"/>
          </a:xfrm>
          <a:prstGeom prst="rect">
            <a:avLst/>
          </a:prstGeom>
        </p:spPr>
      </p:pic>
      <p:pic>
        <p:nvPicPr>
          <p:cNvPr id="404" name="object 40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821440"/>
            <a:ext cx="80469" cy="80468"/>
          </a:xfrm>
          <a:prstGeom prst="rect">
            <a:avLst/>
          </a:prstGeom>
        </p:spPr>
      </p:pic>
      <p:pic>
        <p:nvPicPr>
          <p:cNvPr id="405" name="object 40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158" y="8982131"/>
            <a:ext cx="80469" cy="80468"/>
          </a:xfrm>
          <a:prstGeom prst="rect">
            <a:avLst/>
          </a:prstGeom>
        </p:spPr>
      </p:pic>
      <p:pic>
        <p:nvPicPr>
          <p:cNvPr id="406" name="object 40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9142823"/>
            <a:ext cx="80469" cy="80468"/>
          </a:xfrm>
          <a:prstGeom prst="rect">
            <a:avLst/>
          </a:prstGeom>
        </p:spPr>
      </p:pic>
      <p:pic>
        <p:nvPicPr>
          <p:cNvPr id="407" name="object 4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9303636"/>
            <a:ext cx="80469" cy="80468"/>
          </a:xfrm>
          <a:prstGeom prst="rect">
            <a:avLst/>
          </a:prstGeom>
        </p:spPr>
      </p:pic>
      <p:pic>
        <p:nvPicPr>
          <p:cNvPr id="408" name="object 40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660749"/>
            <a:ext cx="80469" cy="80468"/>
          </a:xfrm>
          <a:prstGeom prst="rect">
            <a:avLst/>
          </a:prstGeom>
        </p:spPr>
      </p:pic>
      <p:pic>
        <p:nvPicPr>
          <p:cNvPr id="409" name="object 4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821440"/>
            <a:ext cx="80469" cy="80468"/>
          </a:xfrm>
          <a:prstGeom prst="rect">
            <a:avLst/>
          </a:prstGeom>
        </p:spPr>
      </p:pic>
      <p:pic>
        <p:nvPicPr>
          <p:cNvPr id="410" name="object 4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9142823"/>
            <a:ext cx="80469" cy="80468"/>
          </a:xfrm>
          <a:prstGeom prst="rect">
            <a:avLst/>
          </a:prstGeom>
        </p:spPr>
      </p:pic>
      <p:pic>
        <p:nvPicPr>
          <p:cNvPr id="411" name="object 4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972" y="8982131"/>
            <a:ext cx="80468" cy="80468"/>
          </a:xfrm>
          <a:prstGeom prst="rect">
            <a:avLst/>
          </a:prstGeom>
        </p:spPr>
      </p:pic>
      <p:pic>
        <p:nvPicPr>
          <p:cNvPr id="412" name="object 4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660749"/>
            <a:ext cx="80468" cy="80468"/>
          </a:xfrm>
          <a:prstGeom prst="rect">
            <a:avLst/>
          </a:prstGeom>
        </p:spPr>
      </p:pic>
      <p:pic>
        <p:nvPicPr>
          <p:cNvPr id="413" name="object 4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9303636"/>
            <a:ext cx="80469" cy="80468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821440"/>
            <a:ext cx="80468" cy="80468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9142945"/>
            <a:ext cx="80468" cy="80468"/>
          </a:xfrm>
          <a:prstGeom prst="rect">
            <a:avLst/>
          </a:prstGeom>
        </p:spPr>
      </p:pic>
      <p:pic>
        <p:nvPicPr>
          <p:cNvPr id="416" name="object 4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8982254"/>
            <a:ext cx="80468" cy="80468"/>
          </a:xfrm>
          <a:prstGeom prst="rect">
            <a:avLst/>
          </a:prstGeom>
        </p:spPr>
      </p:pic>
      <p:pic>
        <p:nvPicPr>
          <p:cNvPr id="417" name="object 4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4" y="9303760"/>
            <a:ext cx="80468" cy="80468"/>
          </a:xfrm>
          <a:prstGeom prst="rect">
            <a:avLst/>
          </a:prstGeom>
        </p:spPr>
      </p:pic>
      <p:pic>
        <p:nvPicPr>
          <p:cNvPr id="418" name="object 4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821563"/>
            <a:ext cx="80468" cy="80468"/>
          </a:xfrm>
          <a:prstGeom prst="rect">
            <a:avLst/>
          </a:prstGeom>
        </p:spPr>
      </p:pic>
      <p:pic>
        <p:nvPicPr>
          <p:cNvPr id="419" name="object 4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660872"/>
            <a:ext cx="80468" cy="80468"/>
          </a:xfrm>
          <a:prstGeom prst="rect">
            <a:avLst/>
          </a:prstGeom>
        </p:spPr>
      </p:pic>
      <p:pic>
        <p:nvPicPr>
          <p:cNvPr id="420" name="object 4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8982254"/>
            <a:ext cx="80468" cy="80468"/>
          </a:xfrm>
          <a:prstGeom prst="rect">
            <a:avLst/>
          </a:prstGeom>
        </p:spPr>
      </p:pic>
      <p:pic>
        <p:nvPicPr>
          <p:cNvPr id="421" name="object 4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142945"/>
            <a:ext cx="80468" cy="80468"/>
          </a:xfrm>
          <a:prstGeom prst="rect">
            <a:avLst/>
          </a:prstGeom>
        </p:spPr>
      </p:pic>
      <p:pic>
        <p:nvPicPr>
          <p:cNvPr id="422" name="object 4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303637"/>
            <a:ext cx="80468" cy="80468"/>
          </a:xfrm>
          <a:prstGeom prst="rect">
            <a:avLst/>
          </a:prstGeom>
        </p:spPr>
      </p:pic>
      <p:pic>
        <p:nvPicPr>
          <p:cNvPr id="423" name="object 4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660872"/>
            <a:ext cx="80468" cy="80468"/>
          </a:xfrm>
          <a:prstGeom prst="rect">
            <a:avLst/>
          </a:prstGeom>
        </p:spPr>
      </p:pic>
      <p:pic>
        <p:nvPicPr>
          <p:cNvPr id="424" name="object 4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821563"/>
            <a:ext cx="80468" cy="80468"/>
          </a:xfrm>
          <a:prstGeom prst="rect">
            <a:avLst/>
          </a:prstGeom>
        </p:spPr>
      </p:pic>
      <p:pic>
        <p:nvPicPr>
          <p:cNvPr id="425" name="object 4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8982254"/>
            <a:ext cx="80468" cy="80468"/>
          </a:xfrm>
          <a:prstGeom prst="rect">
            <a:avLst/>
          </a:prstGeom>
        </p:spPr>
      </p:pic>
      <p:pic>
        <p:nvPicPr>
          <p:cNvPr id="426" name="object 4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142945"/>
            <a:ext cx="80468" cy="80468"/>
          </a:xfrm>
          <a:prstGeom prst="rect">
            <a:avLst/>
          </a:prstGeom>
        </p:spPr>
      </p:pic>
      <p:pic>
        <p:nvPicPr>
          <p:cNvPr id="427" name="object 4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303637"/>
            <a:ext cx="80468" cy="80468"/>
          </a:xfrm>
          <a:prstGeom prst="rect">
            <a:avLst/>
          </a:prstGeom>
        </p:spPr>
      </p:pic>
      <p:pic>
        <p:nvPicPr>
          <p:cNvPr id="428" name="object 4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9454730"/>
            <a:ext cx="80469" cy="80468"/>
          </a:xfrm>
          <a:prstGeom prst="rect">
            <a:avLst/>
          </a:prstGeom>
        </p:spPr>
      </p:pic>
      <p:pic>
        <p:nvPicPr>
          <p:cNvPr id="429" name="object 42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27612" y="9615422"/>
            <a:ext cx="57706" cy="74193"/>
          </a:xfrm>
          <a:prstGeom prst="rect">
            <a:avLst/>
          </a:prstGeom>
        </p:spPr>
      </p:pic>
      <p:pic>
        <p:nvPicPr>
          <p:cNvPr id="430" name="object 4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9454730"/>
            <a:ext cx="80468" cy="80468"/>
          </a:xfrm>
          <a:prstGeom prst="rect">
            <a:avLst/>
          </a:prstGeom>
        </p:spPr>
      </p:pic>
      <p:pic>
        <p:nvPicPr>
          <p:cNvPr id="431" name="object 4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9615422"/>
            <a:ext cx="80468" cy="80468"/>
          </a:xfrm>
          <a:prstGeom prst="rect">
            <a:avLst/>
          </a:prstGeom>
        </p:spPr>
      </p:pic>
      <p:pic>
        <p:nvPicPr>
          <p:cNvPr id="432" name="object 4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9776113"/>
            <a:ext cx="80468" cy="80468"/>
          </a:xfrm>
          <a:prstGeom prst="rect">
            <a:avLst/>
          </a:prstGeom>
        </p:spPr>
      </p:pic>
      <p:pic>
        <p:nvPicPr>
          <p:cNvPr id="433" name="object 43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66033" y="9936927"/>
            <a:ext cx="80099" cy="80222"/>
          </a:xfrm>
          <a:prstGeom prst="rect">
            <a:avLst/>
          </a:prstGeom>
        </p:spPr>
      </p:pic>
      <p:pic>
        <p:nvPicPr>
          <p:cNvPr id="434" name="object 43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85965" y="10097618"/>
            <a:ext cx="60166" cy="80468"/>
          </a:xfrm>
          <a:prstGeom prst="rect">
            <a:avLst/>
          </a:prstGeom>
        </p:spPr>
      </p:pic>
      <p:pic>
        <p:nvPicPr>
          <p:cNvPr id="435" name="object 4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9615422"/>
            <a:ext cx="80468" cy="80468"/>
          </a:xfrm>
          <a:prstGeom prst="rect">
            <a:avLst/>
          </a:prstGeom>
        </p:spPr>
      </p:pic>
      <p:pic>
        <p:nvPicPr>
          <p:cNvPr id="436" name="object 4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454731"/>
            <a:ext cx="80468" cy="80468"/>
          </a:xfrm>
          <a:prstGeom prst="rect">
            <a:avLst/>
          </a:prstGeom>
        </p:spPr>
      </p:pic>
      <p:pic>
        <p:nvPicPr>
          <p:cNvPr id="437" name="object 4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776113"/>
            <a:ext cx="80468" cy="80468"/>
          </a:xfrm>
          <a:prstGeom prst="rect">
            <a:avLst/>
          </a:prstGeom>
        </p:spPr>
      </p:pic>
      <p:pic>
        <p:nvPicPr>
          <p:cNvPr id="438" name="object 4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936804"/>
            <a:ext cx="80468" cy="80468"/>
          </a:xfrm>
          <a:prstGeom prst="rect">
            <a:avLst/>
          </a:prstGeom>
        </p:spPr>
      </p:pic>
      <p:pic>
        <p:nvPicPr>
          <p:cNvPr id="439" name="object 4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454731"/>
            <a:ext cx="80468" cy="80468"/>
          </a:xfrm>
          <a:prstGeom prst="rect">
            <a:avLst/>
          </a:prstGeom>
        </p:spPr>
      </p:pic>
      <p:pic>
        <p:nvPicPr>
          <p:cNvPr id="440" name="object 4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10097618"/>
            <a:ext cx="80468" cy="80468"/>
          </a:xfrm>
          <a:prstGeom prst="rect">
            <a:avLst/>
          </a:prstGeom>
        </p:spPr>
      </p:pic>
      <p:pic>
        <p:nvPicPr>
          <p:cNvPr id="441" name="object 4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776113"/>
            <a:ext cx="80468" cy="80468"/>
          </a:xfrm>
          <a:prstGeom prst="rect">
            <a:avLst/>
          </a:prstGeom>
        </p:spPr>
      </p:pic>
      <p:pic>
        <p:nvPicPr>
          <p:cNvPr id="442" name="object 4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9615422"/>
            <a:ext cx="80468" cy="80468"/>
          </a:xfrm>
          <a:prstGeom prst="rect">
            <a:avLst/>
          </a:prstGeom>
        </p:spPr>
      </p:pic>
      <p:pic>
        <p:nvPicPr>
          <p:cNvPr id="443" name="object 4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936804"/>
            <a:ext cx="80468" cy="80468"/>
          </a:xfrm>
          <a:prstGeom prst="rect">
            <a:avLst/>
          </a:prstGeom>
        </p:spPr>
      </p:pic>
      <p:pic>
        <p:nvPicPr>
          <p:cNvPr id="444" name="object 4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10097618"/>
            <a:ext cx="80468" cy="80468"/>
          </a:xfrm>
          <a:prstGeom prst="rect">
            <a:avLst/>
          </a:prstGeom>
        </p:spPr>
      </p:pic>
      <p:pic>
        <p:nvPicPr>
          <p:cNvPr id="445" name="object 4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660872"/>
            <a:ext cx="80468" cy="80468"/>
          </a:xfrm>
          <a:prstGeom prst="rect">
            <a:avLst/>
          </a:prstGeom>
        </p:spPr>
      </p:pic>
      <p:pic>
        <p:nvPicPr>
          <p:cNvPr id="446" name="object 4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821563"/>
            <a:ext cx="80468" cy="80468"/>
          </a:xfrm>
          <a:prstGeom prst="rect">
            <a:avLst/>
          </a:prstGeom>
        </p:spPr>
      </p:pic>
      <p:pic>
        <p:nvPicPr>
          <p:cNvPr id="447" name="object 4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8982254"/>
            <a:ext cx="80468" cy="80468"/>
          </a:xfrm>
          <a:prstGeom prst="rect">
            <a:avLst/>
          </a:prstGeom>
        </p:spPr>
      </p:pic>
      <p:pic>
        <p:nvPicPr>
          <p:cNvPr id="448" name="object 4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142945"/>
            <a:ext cx="80468" cy="80468"/>
          </a:xfrm>
          <a:prstGeom prst="rect">
            <a:avLst/>
          </a:prstGeom>
        </p:spPr>
      </p:pic>
      <p:pic>
        <p:nvPicPr>
          <p:cNvPr id="449" name="object 4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303760"/>
            <a:ext cx="80468" cy="80468"/>
          </a:xfrm>
          <a:prstGeom prst="rect">
            <a:avLst/>
          </a:prstGeom>
        </p:spPr>
      </p:pic>
      <p:pic>
        <p:nvPicPr>
          <p:cNvPr id="450" name="object 4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660872"/>
            <a:ext cx="80468" cy="80468"/>
          </a:xfrm>
          <a:prstGeom prst="rect">
            <a:avLst/>
          </a:prstGeom>
        </p:spPr>
      </p:pic>
      <p:pic>
        <p:nvPicPr>
          <p:cNvPr id="451" name="object 4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821563"/>
            <a:ext cx="80468" cy="80468"/>
          </a:xfrm>
          <a:prstGeom prst="rect">
            <a:avLst/>
          </a:prstGeom>
        </p:spPr>
      </p:pic>
      <p:pic>
        <p:nvPicPr>
          <p:cNvPr id="452" name="object 4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8982254"/>
            <a:ext cx="80468" cy="80468"/>
          </a:xfrm>
          <a:prstGeom prst="rect">
            <a:avLst/>
          </a:prstGeom>
        </p:spPr>
      </p:pic>
      <p:pic>
        <p:nvPicPr>
          <p:cNvPr id="453" name="object 4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142945"/>
            <a:ext cx="80468" cy="80468"/>
          </a:xfrm>
          <a:prstGeom prst="rect">
            <a:avLst/>
          </a:prstGeom>
        </p:spPr>
      </p:pic>
      <p:pic>
        <p:nvPicPr>
          <p:cNvPr id="454" name="object 4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303637"/>
            <a:ext cx="80468" cy="80468"/>
          </a:xfrm>
          <a:prstGeom prst="rect">
            <a:avLst/>
          </a:prstGeom>
        </p:spPr>
      </p:pic>
      <p:pic>
        <p:nvPicPr>
          <p:cNvPr id="455" name="object 4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660872"/>
            <a:ext cx="80469" cy="80468"/>
          </a:xfrm>
          <a:prstGeom prst="rect">
            <a:avLst/>
          </a:prstGeom>
        </p:spPr>
      </p:pic>
      <p:pic>
        <p:nvPicPr>
          <p:cNvPr id="456" name="object 4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821563"/>
            <a:ext cx="80469" cy="80468"/>
          </a:xfrm>
          <a:prstGeom prst="rect">
            <a:avLst/>
          </a:prstGeom>
        </p:spPr>
      </p:pic>
      <p:pic>
        <p:nvPicPr>
          <p:cNvPr id="457" name="object 4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142945"/>
            <a:ext cx="80469" cy="80468"/>
          </a:xfrm>
          <a:prstGeom prst="rect">
            <a:avLst/>
          </a:prstGeom>
        </p:spPr>
      </p:pic>
      <p:pic>
        <p:nvPicPr>
          <p:cNvPr id="458" name="object 4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8982254"/>
            <a:ext cx="80469" cy="80468"/>
          </a:xfrm>
          <a:prstGeom prst="rect">
            <a:avLst/>
          </a:prstGeom>
        </p:spPr>
      </p:pic>
      <p:pic>
        <p:nvPicPr>
          <p:cNvPr id="459" name="object 4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303636"/>
            <a:ext cx="80469" cy="80468"/>
          </a:xfrm>
          <a:prstGeom prst="rect">
            <a:avLst/>
          </a:prstGeom>
        </p:spPr>
      </p:pic>
      <p:pic>
        <p:nvPicPr>
          <p:cNvPr id="460" name="object 4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8821440"/>
            <a:ext cx="80468" cy="80468"/>
          </a:xfrm>
          <a:prstGeom prst="rect">
            <a:avLst/>
          </a:prstGeom>
        </p:spPr>
      </p:pic>
      <p:pic>
        <p:nvPicPr>
          <p:cNvPr id="461" name="object 4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8660872"/>
            <a:ext cx="80468" cy="80468"/>
          </a:xfrm>
          <a:prstGeom prst="rect">
            <a:avLst/>
          </a:prstGeom>
        </p:spPr>
      </p:pic>
      <p:pic>
        <p:nvPicPr>
          <p:cNvPr id="462" name="object 46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8982254"/>
            <a:ext cx="80468" cy="80468"/>
          </a:xfrm>
          <a:prstGeom prst="rect">
            <a:avLst/>
          </a:prstGeom>
        </p:spPr>
      </p:pic>
      <p:pic>
        <p:nvPicPr>
          <p:cNvPr id="463" name="object 4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142945"/>
            <a:ext cx="80468" cy="80468"/>
          </a:xfrm>
          <a:prstGeom prst="rect">
            <a:avLst/>
          </a:prstGeom>
        </p:spPr>
      </p:pic>
      <p:pic>
        <p:nvPicPr>
          <p:cNvPr id="464" name="object 4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303636"/>
            <a:ext cx="80468" cy="80468"/>
          </a:xfrm>
          <a:prstGeom prst="rect">
            <a:avLst/>
          </a:prstGeom>
        </p:spPr>
      </p:pic>
      <p:pic>
        <p:nvPicPr>
          <p:cNvPr id="465" name="object 46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8660872"/>
            <a:ext cx="80469" cy="80468"/>
          </a:xfrm>
          <a:prstGeom prst="rect">
            <a:avLst/>
          </a:prstGeom>
        </p:spPr>
      </p:pic>
      <p:pic>
        <p:nvPicPr>
          <p:cNvPr id="466" name="object 4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8821440"/>
            <a:ext cx="80469" cy="80468"/>
          </a:xfrm>
          <a:prstGeom prst="rect">
            <a:avLst/>
          </a:prstGeom>
        </p:spPr>
      </p:pic>
      <p:pic>
        <p:nvPicPr>
          <p:cNvPr id="467" name="object 4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0747" y="8982254"/>
            <a:ext cx="80469" cy="80468"/>
          </a:xfrm>
          <a:prstGeom prst="rect">
            <a:avLst/>
          </a:prstGeom>
        </p:spPr>
      </p:pic>
      <p:pic>
        <p:nvPicPr>
          <p:cNvPr id="468" name="object 46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303636"/>
            <a:ext cx="80469" cy="80468"/>
          </a:xfrm>
          <a:prstGeom prst="rect">
            <a:avLst/>
          </a:prstGeom>
        </p:spPr>
      </p:pic>
      <p:pic>
        <p:nvPicPr>
          <p:cNvPr id="469" name="object 4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142945"/>
            <a:ext cx="80469" cy="80468"/>
          </a:xfrm>
          <a:prstGeom prst="rect">
            <a:avLst/>
          </a:prstGeom>
        </p:spPr>
      </p:pic>
      <p:pic>
        <p:nvPicPr>
          <p:cNvPr id="470" name="object 47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8660872"/>
            <a:ext cx="80468" cy="80468"/>
          </a:xfrm>
          <a:prstGeom prst="rect">
            <a:avLst/>
          </a:prstGeom>
        </p:spPr>
      </p:pic>
      <p:pic>
        <p:nvPicPr>
          <p:cNvPr id="471" name="object 4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8821563"/>
            <a:ext cx="80468" cy="80468"/>
          </a:xfrm>
          <a:prstGeom prst="rect">
            <a:avLst/>
          </a:prstGeom>
        </p:spPr>
      </p:pic>
      <p:pic>
        <p:nvPicPr>
          <p:cNvPr id="472" name="object 47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967" y="8982254"/>
            <a:ext cx="80468" cy="80468"/>
          </a:xfrm>
          <a:prstGeom prst="rect">
            <a:avLst/>
          </a:prstGeom>
        </p:spPr>
      </p:pic>
      <p:pic>
        <p:nvPicPr>
          <p:cNvPr id="473" name="object 47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142945"/>
            <a:ext cx="80468" cy="80468"/>
          </a:xfrm>
          <a:prstGeom prst="rect">
            <a:avLst/>
          </a:prstGeom>
        </p:spPr>
      </p:pic>
      <p:pic>
        <p:nvPicPr>
          <p:cNvPr id="474" name="object 47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303637"/>
            <a:ext cx="80468" cy="80468"/>
          </a:xfrm>
          <a:prstGeom prst="rect">
            <a:avLst/>
          </a:prstGeom>
        </p:spPr>
      </p:pic>
      <p:pic>
        <p:nvPicPr>
          <p:cNvPr id="475" name="object 47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194781" y="8676252"/>
            <a:ext cx="46017" cy="64965"/>
          </a:xfrm>
          <a:prstGeom prst="rect">
            <a:avLst/>
          </a:prstGeom>
        </p:spPr>
      </p:pic>
      <p:pic>
        <p:nvPicPr>
          <p:cNvPr id="476" name="object 4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81" y="8982254"/>
            <a:ext cx="80468" cy="80468"/>
          </a:xfrm>
          <a:prstGeom prst="rect">
            <a:avLst/>
          </a:prstGeom>
        </p:spPr>
      </p:pic>
      <p:pic>
        <p:nvPicPr>
          <p:cNvPr id="477" name="object 47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8821440"/>
            <a:ext cx="80468" cy="80468"/>
          </a:xfrm>
          <a:prstGeom prst="rect">
            <a:avLst/>
          </a:prstGeom>
        </p:spPr>
      </p:pic>
      <p:pic>
        <p:nvPicPr>
          <p:cNvPr id="478" name="object 4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142945"/>
            <a:ext cx="80468" cy="80468"/>
          </a:xfrm>
          <a:prstGeom prst="rect">
            <a:avLst/>
          </a:prstGeom>
        </p:spPr>
      </p:pic>
      <p:pic>
        <p:nvPicPr>
          <p:cNvPr id="479" name="object 47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355472" y="8993451"/>
            <a:ext cx="42202" cy="69271"/>
          </a:xfrm>
          <a:prstGeom prst="rect">
            <a:avLst/>
          </a:prstGeom>
        </p:spPr>
      </p:pic>
      <p:pic>
        <p:nvPicPr>
          <p:cNvPr id="480" name="object 4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303637"/>
            <a:ext cx="80468" cy="80468"/>
          </a:xfrm>
          <a:prstGeom prst="rect">
            <a:avLst/>
          </a:prstGeom>
        </p:spPr>
      </p:pic>
      <p:pic>
        <p:nvPicPr>
          <p:cNvPr id="481" name="object 48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142945"/>
            <a:ext cx="80468" cy="80468"/>
          </a:xfrm>
          <a:prstGeom prst="rect">
            <a:avLst/>
          </a:prstGeom>
        </p:spPr>
      </p:pic>
      <p:pic>
        <p:nvPicPr>
          <p:cNvPr id="482" name="object 48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5472" y="9303760"/>
            <a:ext cx="80468" cy="80468"/>
          </a:xfrm>
          <a:prstGeom prst="rect">
            <a:avLst/>
          </a:prstGeom>
        </p:spPr>
      </p:pic>
      <p:pic>
        <p:nvPicPr>
          <p:cNvPr id="483" name="object 48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454853"/>
            <a:ext cx="80468" cy="80468"/>
          </a:xfrm>
          <a:prstGeom prst="rect">
            <a:avLst/>
          </a:prstGeom>
        </p:spPr>
      </p:pic>
      <p:pic>
        <p:nvPicPr>
          <p:cNvPr id="484" name="object 48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9615422"/>
            <a:ext cx="80468" cy="80468"/>
          </a:xfrm>
          <a:prstGeom prst="rect">
            <a:avLst/>
          </a:prstGeom>
        </p:spPr>
      </p:pic>
      <p:pic>
        <p:nvPicPr>
          <p:cNvPr id="485" name="object 48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776236"/>
            <a:ext cx="80468" cy="80468"/>
          </a:xfrm>
          <a:prstGeom prst="rect">
            <a:avLst/>
          </a:prstGeom>
        </p:spPr>
      </p:pic>
      <p:pic>
        <p:nvPicPr>
          <p:cNvPr id="486" name="object 48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10097618"/>
            <a:ext cx="80468" cy="80468"/>
          </a:xfrm>
          <a:prstGeom prst="rect">
            <a:avLst/>
          </a:prstGeom>
        </p:spPr>
      </p:pic>
      <p:pic>
        <p:nvPicPr>
          <p:cNvPr id="487" name="object 4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936927"/>
            <a:ext cx="80468" cy="80468"/>
          </a:xfrm>
          <a:prstGeom prst="rect">
            <a:avLst/>
          </a:prstGeom>
        </p:spPr>
      </p:pic>
      <p:pic>
        <p:nvPicPr>
          <p:cNvPr id="488" name="object 48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454853"/>
            <a:ext cx="80468" cy="80468"/>
          </a:xfrm>
          <a:prstGeom prst="rect">
            <a:avLst/>
          </a:prstGeom>
        </p:spPr>
      </p:pic>
      <p:pic>
        <p:nvPicPr>
          <p:cNvPr id="489" name="object 48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9615422"/>
            <a:ext cx="80468" cy="80468"/>
          </a:xfrm>
          <a:prstGeom prst="rect">
            <a:avLst/>
          </a:prstGeom>
        </p:spPr>
      </p:pic>
      <p:pic>
        <p:nvPicPr>
          <p:cNvPr id="490" name="object 49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776113"/>
            <a:ext cx="80468" cy="80468"/>
          </a:xfrm>
          <a:prstGeom prst="rect">
            <a:avLst/>
          </a:prstGeom>
        </p:spPr>
      </p:pic>
      <p:pic>
        <p:nvPicPr>
          <p:cNvPr id="491" name="object 49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10097618"/>
            <a:ext cx="80468" cy="80468"/>
          </a:xfrm>
          <a:prstGeom prst="rect">
            <a:avLst/>
          </a:prstGeom>
        </p:spPr>
      </p:pic>
      <p:pic>
        <p:nvPicPr>
          <p:cNvPr id="492" name="object 49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936804"/>
            <a:ext cx="80468" cy="80468"/>
          </a:xfrm>
          <a:prstGeom prst="rect">
            <a:avLst/>
          </a:prstGeom>
        </p:spPr>
      </p:pic>
      <p:pic>
        <p:nvPicPr>
          <p:cNvPr id="493" name="object 49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454730"/>
            <a:ext cx="80469" cy="80468"/>
          </a:xfrm>
          <a:prstGeom prst="rect">
            <a:avLst/>
          </a:prstGeom>
        </p:spPr>
      </p:pic>
      <p:pic>
        <p:nvPicPr>
          <p:cNvPr id="494" name="object 49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9615422"/>
            <a:ext cx="80469" cy="80468"/>
          </a:xfrm>
          <a:prstGeom prst="rect">
            <a:avLst/>
          </a:prstGeom>
        </p:spPr>
      </p:pic>
      <p:pic>
        <p:nvPicPr>
          <p:cNvPr id="495" name="object 4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936804"/>
            <a:ext cx="80469" cy="80468"/>
          </a:xfrm>
          <a:prstGeom prst="rect">
            <a:avLst/>
          </a:prstGeom>
        </p:spPr>
      </p:pic>
      <p:pic>
        <p:nvPicPr>
          <p:cNvPr id="496" name="object 4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776113"/>
            <a:ext cx="80469" cy="80468"/>
          </a:xfrm>
          <a:prstGeom prst="rect">
            <a:avLst/>
          </a:prstGeom>
        </p:spPr>
      </p:pic>
      <p:pic>
        <p:nvPicPr>
          <p:cNvPr id="497" name="object 49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10097618"/>
            <a:ext cx="80469" cy="80468"/>
          </a:xfrm>
          <a:prstGeom prst="rect">
            <a:avLst/>
          </a:prstGeom>
        </p:spPr>
      </p:pic>
      <p:pic>
        <p:nvPicPr>
          <p:cNvPr id="498" name="object 49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454730"/>
            <a:ext cx="80468" cy="80468"/>
          </a:xfrm>
          <a:prstGeom prst="rect">
            <a:avLst/>
          </a:prstGeom>
        </p:spPr>
      </p:pic>
      <p:pic>
        <p:nvPicPr>
          <p:cNvPr id="499" name="object 49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9615422"/>
            <a:ext cx="80468" cy="80468"/>
          </a:xfrm>
          <a:prstGeom prst="rect">
            <a:avLst/>
          </a:prstGeom>
        </p:spPr>
      </p:pic>
      <p:pic>
        <p:nvPicPr>
          <p:cNvPr id="500" name="object 50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776113"/>
            <a:ext cx="80468" cy="80468"/>
          </a:xfrm>
          <a:prstGeom prst="rect">
            <a:avLst/>
          </a:prstGeom>
        </p:spPr>
      </p:pic>
      <p:pic>
        <p:nvPicPr>
          <p:cNvPr id="501" name="object 50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936804"/>
            <a:ext cx="80468" cy="80468"/>
          </a:xfrm>
          <a:prstGeom prst="rect">
            <a:avLst/>
          </a:prstGeom>
        </p:spPr>
      </p:pic>
      <p:pic>
        <p:nvPicPr>
          <p:cNvPr id="502" name="object 50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10097618"/>
            <a:ext cx="80468" cy="80468"/>
          </a:xfrm>
          <a:prstGeom prst="rect">
            <a:avLst/>
          </a:prstGeom>
        </p:spPr>
      </p:pic>
      <p:pic>
        <p:nvPicPr>
          <p:cNvPr id="503" name="object 5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454730"/>
            <a:ext cx="80469" cy="80468"/>
          </a:xfrm>
          <a:prstGeom prst="rect">
            <a:avLst/>
          </a:prstGeom>
        </p:spPr>
      </p:pic>
      <p:pic>
        <p:nvPicPr>
          <p:cNvPr id="504" name="object 50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0747" y="9615422"/>
            <a:ext cx="80469" cy="80468"/>
          </a:xfrm>
          <a:prstGeom prst="rect">
            <a:avLst/>
          </a:prstGeom>
        </p:spPr>
      </p:pic>
      <p:pic>
        <p:nvPicPr>
          <p:cNvPr id="505" name="object 50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936804"/>
            <a:ext cx="80469" cy="80468"/>
          </a:xfrm>
          <a:prstGeom prst="rect">
            <a:avLst/>
          </a:prstGeom>
        </p:spPr>
      </p:pic>
      <p:pic>
        <p:nvPicPr>
          <p:cNvPr id="506" name="object 50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776113"/>
            <a:ext cx="80469" cy="80468"/>
          </a:xfrm>
          <a:prstGeom prst="rect">
            <a:avLst/>
          </a:prstGeom>
        </p:spPr>
      </p:pic>
      <p:pic>
        <p:nvPicPr>
          <p:cNvPr id="507" name="object 50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0748" y="10097618"/>
            <a:ext cx="80468" cy="80468"/>
          </a:xfrm>
          <a:prstGeom prst="rect">
            <a:avLst/>
          </a:prstGeom>
        </p:spPr>
      </p:pic>
      <p:pic>
        <p:nvPicPr>
          <p:cNvPr id="508" name="object 50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454731"/>
            <a:ext cx="80468" cy="80468"/>
          </a:xfrm>
          <a:prstGeom prst="rect">
            <a:avLst/>
          </a:prstGeom>
        </p:spPr>
      </p:pic>
      <p:pic>
        <p:nvPicPr>
          <p:cNvPr id="509" name="object 50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967" y="9615422"/>
            <a:ext cx="80468" cy="80468"/>
          </a:xfrm>
          <a:prstGeom prst="rect">
            <a:avLst/>
          </a:prstGeom>
        </p:spPr>
      </p:pic>
      <p:pic>
        <p:nvPicPr>
          <p:cNvPr id="510" name="object 5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776113"/>
            <a:ext cx="80468" cy="80468"/>
          </a:xfrm>
          <a:prstGeom prst="rect">
            <a:avLst/>
          </a:prstGeom>
        </p:spPr>
      </p:pic>
      <p:pic>
        <p:nvPicPr>
          <p:cNvPr id="511" name="object 5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936804"/>
            <a:ext cx="80468" cy="80468"/>
          </a:xfrm>
          <a:prstGeom prst="rect">
            <a:avLst/>
          </a:prstGeom>
        </p:spPr>
      </p:pic>
      <p:pic>
        <p:nvPicPr>
          <p:cNvPr id="512" name="object 5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967" y="10097618"/>
            <a:ext cx="80468" cy="80468"/>
          </a:xfrm>
          <a:prstGeom prst="rect">
            <a:avLst/>
          </a:prstGeom>
        </p:spPr>
      </p:pic>
      <p:pic>
        <p:nvPicPr>
          <p:cNvPr id="513" name="object 5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454731"/>
            <a:ext cx="80468" cy="80468"/>
          </a:xfrm>
          <a:prstGeom prst="rect">
            <a:avLst/>
          </a:prstGeom>
        </p:spPr>
      </p:pic>
      <p:pic>
        <p:nvPicPr>
          <p:cNvPr id="514" name="object 5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81" y="9615422"/>
            <a:ext cx="80468" cy="80468"/>
          </a:xfrm>
          <a:prstGeom prst="rect">
            <a:avLst/>
          </a:prstGeom>
        </p:spPr>
      </p:pic>
      <p:pic>
        <p:nvPicPr>
          <p:cNvPr id="515" name="object 5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776113"/>
            <a:ext cx="80468" cy="80468"/>
          </a:xfrm>
          <a:prstGeom prst="rect">
            <a:avLst/>
          </a:prstGeom>
        </p:spPr>
      </p:pic>
      <p:pic>
        <p:nvPicPr>
          <p:cNvPr id="516" name="object 5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936804"/>
            <a:ext cx="80468" cy="80468"/>
          </a:xfrm>
          <a:prstGeom prst="rect">
            <a:avLst/>
          </a:prstGeom>
        </p:spPr>
      </p:pic>
      <p:pic>
        <p:nvPicPr>
          <p:cNvPr id="517" name="object 5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81" y="10097618"/>
            <a:ext cx="80468" cy="80468"/>
          </a:xfrm>
          <a:prstGeom prst="rect">
            <a:avLst/>
          </a:prstGeom>
        </p:spPr>
      </p:pic>
      <p:pic>
        <p:nvPicPr>
          <p:cNvPr id="518" name="object 51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454730"/>
            <a:ext cx="80468" cy="80468"/>
          </a:xfrm>
          <a:prstGeom prst="rect">
            <a:avLst/>
          </a:prstGeom>
        </p:spPr>
      </p:pic>
      <p:pic>
        <p:nvPicPr>
          <p:cNvPr id="519" name="object 51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55472" y="9615422"/>
            <a:ext cx="80468" cy="80468"/>
          </a:xfrm>
          <a:prstGeom prst="rect">
            <a:avLst/>
          </a:prstGeom>
        </p:spPr>
      </p:pic>
      <p:pic>
        <p:nvPicPr>
          <p:cNvPr id="520" name="object 52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776113"/>
            <a:ext cx="80468" cy="80468"/>
          </a:xfrm>
          <a:prstGeom prst="rect">
            <a:avLst/>
          </a:prstGeom>
        </p:spPr>
      </p:pic>
      <p:pic>
        <p:nvPicPr>
          <p:cNvPr id="521" name="object 52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936804"/>
            <a:ext cx="80468" cy="80468"/>
          </a:xfrm>
          <a:prstGeom prst="rect">
            <a:avLst/>
          </a:prstGeom>
        </p:spPr>
      </p:pic>
      <p:pic>
        <p:nvPicPr>
          <p:cNvPr id="522" name="object 5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5472" y="10097618"/>
            <a:ext cx="80468" cy="80468"/>
          </a:xfrm>
          <a:prstGeom prst="rect">
            <a:avLst/>
          </a:prstGeom>
        </p:spPr>
      </p:pic>
      <p:pic>
        <p:nvPicPr>
          <p:cNvPr id="523" name="object 52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516286" y="9462975"/>
            <a:ext cx="33713" cy="71486"/>
          </a:xfrm>
          <a:prstGeom prst="rect">
            <a:avLst/>
          </a:prstGeom>
        </p:spPr>
      </p:pic>
      <p:pic>
        <p:nvPicPr>
          <p:cNvPr id="524" name="object 52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516164" y="9615422"/>
            <a:ext cx="65088" cy="80468"/>
          </a:xfrm>
          <a:prstGeom prst="rect">
            <a:avLst/>
          </a:prstGeom>
        </p:spPr>
      </p:pic>
      <p:pic>
        <p:nvPicPr>
          <p:cNvPr id="525" name="object 52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516163" y="9776113"/>
            <a:ext cx="77071" cy="80468"/>
          </a:xfrm>
          <a:prstGeom prst="rect">
            <a:avLst/>
          </a:prstGeom>
        </p:spPr>
      </p:pic>
      <p:pic>
        <p:nvPicPr>
          <p:cNvPr id="526" name="object 526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516163" y="9936804"/>
            <a:ext cx="77071" cy="80468"/>
          </a:xfrm>
          <a:prstGeom prst="rect">
            <a:avLst/>
          </a:prstGeom>
        </p:spPr>
      </p:pic>
      <p:pic>
        <p:nvPicPr>
          <p:cNvPr id="527" name="object 52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516163" y="10097618"/>
            <a:ext cx="77071" cy="80468"/>
          </a:xfrm>
          <a:prstGeom prst="rect">
            <a:avLst/>
          </a:prstGeom>
        </p:spPr>
      </p:pic>
      <p:pic>
        <p:nvPicPr>
          <p:cNvPr id="528" name="object 52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89439" y="10258186"/>
            <a:ext cx="54382" cy="28813"/>
          </a:xfrm>
          <a:prstGeom prst="rect">
            <a:avLst/>
          </a:prstGeom>
        </p:spPr>
      </p:pic>
      <p:pic>
        <p:nvPicPr>
          <p:cNvPr id="529" name="object 52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28665" y="10258186"/>
            <a:ext cx="75847" cy="28813"/>
          </a:xfrm>
          <a:prstGeom prst="rect">
            <a:avLst/>
          </a:prstGeom>
        </p:spPr>
      </p:pic>
      <p:pic>
        <p:nvPicPr>
          <p:cNvPr id="530" name="object 53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89356" y="10258186"/>
            <a:ext cx="75860" cy="28813"/>
          </a:xfrm>
          <a:prstGeom prst="rect">
            <a:avLst/>
          </a:prstGeom>
        </p:spPr>
      </p:pic>
      <p:pic>
        <p:nvPicPr>
          <p:cNvPr id="531" name="object 53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250195" y="10258309"/>
            <a:ext cx="75797" cy="28689"/>
          </a:xfrm>
          <a:prstGeom prst="rect">
            <a:avLst/>
          </a:prstGeom>
        </p:spPr>
      </p:pic>
      <p:pic>
        <p:nvPicPr>
          <p:cNvPr id="532" name="object 532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410886" y="10258309"/>
            <a:ext cx="75797" cy="28689"/>
          </a:xfrm>
          <a:prstGeom prst="rect">
            <a:avLst/>
          </a:prstGeom>
        </p:spPr>
      </p:pic>
      <p:pic>
        <p:nvPicPr>
          <p:cNvPr id="533" name="object 533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570657" y="10258186"/>
            <a:ext cx="77636" cy="28813"/>
          </a:xfrm>
          <a:prstGeom prst="rect">
            <a:avLst/>
          </a:prstGeom>
        </p:spPr>
      </p:pic>
      <p:pic>
        <p:nvPicPr>
          <p:cNvPr id="534" name="object 53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731472" y="10258186"/>
            <a:ext cx="77636" cy="28813"/>
          </a:xfrm>
          <a:prstGeom prst="rect">
            <a:avLst/>
          </a:prstGeom>
        </p:spPr>
      </p:pic>
      <p:pic>
        <p:nvPicPr>
          <p:cNvPr id="535" name="object 53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892162" y="10258186"/>
            <a:ext cx="77637" cy="28813"/>
          </a:xfrm>
          <a:prstGeom prst="rect">
            <a:avLst/>
          </a:prstGeom>
        </p:spPr>
      </p:pic>
      <p:pic>
        <p:nvPicPr>
          <p:cNvPr id="536" name="object 53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036277" y="10258186"/>
            <a:ext cx="75860" cy="28813"/>
          </a:xfrm>
          <a:prstGeom prst="rect">
            <a:avLst/>
          </a:prstGeom>
        </p:spPr>
      </p:pic>
      <p:pic>
        <p:nvPicPr>
          <p:cNvPr id="537" name="object 53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197091" y="10258186"/>
            <a:ext cx="75847" cy="28813"/>
          </a:xfrm>
          <a:prstGeom prst="rect">
            <a:avLst/>
          </a:prstGeom>
        </p:spPr>
      </p:pic>
      <p:pic>
        <p:nvPicPr>
          <p:cNvPr id="538" name="object 53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356887" y="10258186"/>
            <a:ext cx="77636" cy="28813"/>
          </a:xfrm>
          <a:prstGeom prst="rect">
            <a:avLst/>
          </a:prstGeom>
        </p:spPr>
      </p:pic>
      <p:pic>
        <p:nvPicPr>
          <p:cNvPr id="539" name="object 539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517578" y="10258186"/>
            <a:ext cx="75656" cy="28813"/>
          </a:xfrm>
          <a:prstGeom prst="rect">
            <a:avLst/>
          </a:prstGeom>
        </p:spPr>
      </p:pic>
      <p:sp>
        <p:nvSpPr>
          <p:cNvPr id="544" name="object 544"/>
          <p:cNvSpPr txBox="1">
            <a:spLocks noGrp="1"/>
          </p:cNvSpPr>
          <p:nvPr>
            <p:ph type="title"/>
          </p:nvPr>
        </p:nvSpPr>
        <p:spPr>
          <a:xfrm>
            <a:off x="5897114" y="676802"/>
            <a:ext cx="5768340" cy="981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280" dirty="0">
                <a:solidFill>
                  <a:srgbClr val="FFFFFF"/>
                </a:solidFill>
              </a:rPr>
              <a:t>UI</a:t>
            </a:r>
            <a:r>
              <a:rPr sz="6250" spc="50" dirty="0">
                <a:solidFill>
                  <a:srgbClr val="FFFFFF"/>
                </a:solidFill>
              </a:rPr>
              <a:t> </a:t>
            </a:r>
            <a:r>
              <a:rPr sz="6250" spc="-229" dirty="0">
                <a:solidFill>
                  <a:srgbClr val="FFFFFF"/>
                </a:solidFill>
              </a:rPr>
              <a:t>DEVELOPER</a:t>
            </a:r>
            <a:endParaRPr sz="6250" dirty="0"/>
          </a:p>
        </p:txBody>
      </p:sp>
      <p:pic>
        <p:nvPicPr>
          <p:cNvPr id="545" name="object 32">
            <a:extLst>
              <a:ext uri="{FF2B5EF4-FFF2-40B4-BE49-F238E27FC236}">
                <a16:creationId xmlns:a16="http://schemas.microsoft.com/office/drawing/2014/main" id="{B9526C66-4D9D-445C-B2F3-02AC101C8DD1}"/>
              </a:ext>
            </a:extLst>
          </p:cNvPr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816323" y="1908849"/>
            <a:ext cx="2099754" cy="2036620"/>
          </a:xfrm>
          <a:prstGeom prst="rect">
            <a:avLst/>
          </a:prstGeom>
        </p:spPr>
      </p:pic>
      <p:pic>
        <p:nvPicPr>
          <p:cNvPr id="549" name="صورة 548">
            <a:extLst>
              <a:ext uri="{FF2B5EF4-FFF2-40B4-BE49-F238E27FC236}">
                <a16:creationId xmlns:a16="http://schemas.microsoft.com/office/drawing/2014/main" id="{9971EB59-A94E-8545-936A-89046369C8BD}"/>
              </a:ext>
            </a:extLst>
          </p:cNvPr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23" y="4686300"/>
            <a:ext cx="1796517" cy="1751604"/>
          </a:xfrm>
          <a:prstGeom prst="rect">
            <a:avLst/>
          </a:prstGeom>
        </p:spPr>
      </p:pic>
      <p:pic>
        <p:nvPicPr>
          <p:cNvPr id="551" name="صورة 550">
            <a:extLst>
              <a:ext uri="{FF2B5EF4-FFF2-40B4-BE49-F238E27FC236}">
                <a16:creationId xmlns:a16="http://schemas.microsoft.com/office/drawing/2014/main" id="{10583C49-0503-CEFD-CBC2-948247536CA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11" y="7429743"/>
            <a:ext cx="1799594" cy="1751605"/>
          </a:xfrm>
          <a:prstGeom prst="rect">
            <a:avLst/>
          </a:prstGeom>
        </p:spPr>
      </p:pic>
      <p:sp>
        <p:nvSpPr>
          <p:cNvPr id="552" name="مستطيل 551">
            <a:extLst>
              <a:ext uri="{FF2B5EF4-FFF2-40B4-BE49-F238E27FC236}">
                <a16:creationId xmlns:a16="http://schemas.microsoft.com/office/drawing/2014/main" id="{D2CF5991-A300-04D2-4C09-8C66DA43137B}"/>
              </a:ext>
            </a:extLst>
          </p:cNvPr>
          <p:cNvSpPr/>
          <p:nvPr/>
        </p:nvSpPr>
        <p:spPr>
          <a:xfrm>
            <a:off x="6470945" y="2514947"/>
            <a:ext cx="2153154" cy="92333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4D12"/>
                </a:solidFill>
                <a:effectLst/>
                <a:cs typeface="+mj-cs"/>
              </a:rPr>
              <a:t>FIGMA</a:t>
            </a:r>
            <a:endParaRPr lang="ar-SA" sz="5400" b="1" cap="none" spc="0" dirty="0">
              <a:ln/>
              <a:solidFill>
                <a:srgbClr val="FF4D12"/>
              </a:solidFill>
              <a:effectLst/>
              <a:cs typeface="+mj-cs"/>
            </a:endParaRPr>
          </a:p>
        </p:txBody>
      </p:sp>
      <p:sp>
        <p:nvSpPr>
          <p:cNvPr id="553" name="مستطيل 552">
            <a:extLst>
              <a:ext uri="{FF2B5EF4-FFF2-40B4-BE49-F238E27FC236}">
                <a16:creationId xmlns:a16="http://schemas.microsoft.com/office/drawing/2014/main" id="{AF2BDE0B-F0BE-69C0-ECC4-5CD248E5F8DC}"/>
              </a:ext>
            </a:extLst>
          </p:cNvPr>
          <p:cNvSpPr/>
          <p:nvPr/>
        </p:nvSpPr>
        <p:spPr>
          <a:xfrm>
            <a:off x="6151557" y="5174673"/>
            <a:ext cx="52594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noFill/>
                  <a:prstDash val="solid"/>
                </a:ln>
                <a:solidFill>
                  <a:srgbClr val="00C8FF"/>
                </a:solidFill>
                <a:cs typeface="+mj-cs"/>
              </a:rPr>
              <a:t>adobe photoshop</a:t>
            </a:r>
            <a:endParaRPr lang="ar-SA" sz="5400" b="1" dirty="0">
              <a:ln w="22225">
                <a:noFill/>
                <a:prstDash val="solid"/>
              </a:ln>
              <a:solidFill>
                <a:srgbClr val="00C8FF"/>
              </a:solidFill>
            </a:endParaRPr>
          </a:p>
        </p:txBody>
      </p:sp>
      <p:sp>
        <p:nvSpPr>
          <p:cNvPr id="555" name="مستطيل 554">
            <a:extLst>
              <a:ext uri="{FF2B5EF4-FFF2-40B4-BE49-F238E27FC236}">
                <a16:creationId xmlns:a16="http://schemas.microsoft.com/office/drawing/2014/main" id="{C89B38F2-B700-890D-3E97-0421094F723E}"/>
              </a:ext>
            </a:extLst>
          </p:cNvPr>
          <p:cNvSpPr/>
          <p:nvPr/>
        </p:nvSpPr>
        <p:spPr>
          <a:xfrm>
            <a:off x="5135531" y="7784560"/>
            <a:ext cx="8016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i="0" dirty="0">
                <a:ln w="0"/>
                <a:solidFill>
                  <a:srgbClr val="4E083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5400" dirty="0">
                <a:ln w="0"/>
                <a:solidFill>
                  <a:srgbClr val="4E083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j-cs"/>
              </a:rPr>
              <a:t>adobe</a:t>
            </a:r>
            <a:r>
              <a:rPr lang="en-US" sz="5400" i="0" dirty="0">
                <a:ln w="0"/>
                <a:solidFill>
                  <a:srgbClr val="4E083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panose="020B0603020202020204" pitchFamily="34" charset="0"/>
              </a:rPr>
              <a:t> experience design</a:t>
            </a:r>
            <a:endParaRPr lang="ar-SA" sz="5400" dirty="0">
              <a:ln w="0"/>
              <a:solidFill>
                <a:srgbClr val="4E08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267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A39D2DE-A880-FCF8-4646-C817F180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71500"/>
            <a:ext cx="1447800" cy="492443"/>
          </a:xfrm>
        </p:spPr>
        <p:txBody>
          <a:bodyPr/>
          <a:lstStyle/>
          <a:p>
            <a:r>
              <a:rPr lang="tr-TR" sz="3200" dirty="0">
                <a:solidFill>
                  <a:schemeClr val="accent6">
                    <a:lumMod val="75000"/>
                  </a:schemeClr>
                </a:solidFill>
              </a:rPr>
              <a:t>FİGMA</a:t>
            </a:r>
            <a:endParaRPr lang="ar-SA" sz="6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object 32">
            <a:extLst>
              <a:ext uri="{FF2B5EF4-FFF2-40B4-BE49-F238E27FC236}">
                <a16:creationId xmlns:a16="http://schemas.microsoft.com/office/drawing/2014/main" id="{54474FA2-1AB3-679D-1205-8BE2CC56CB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353291"/>
            <a:ext cx="877476" cy="872451"/>
          </a:xfrm>
          <a:prstGeom prst="rect">
            <a:avLst/>
          </a:prstGeom>
        </p:spPr>
      </p:pic>
      <p:sp>
        <p:nvSpPr>
          <p:cNvPr id="4" name="مستطيل 3">
            <a:extLst>
              <a:ext uri="{FF2B5EF4-FFF2-40B4-BE49-F238E27FC236}">
                <a16:creationId xmlns:a16="http://schemas.microsoft.com/office/drawing/2014/main" id="{DEEAB39B-717D-C8A9-8B5C-5DD7F2F20041}"/>
              </a:ext>
            </a:extLst>
          </p:cNvPr>
          <p:cNvSpPr/>
          <p:nvPr/>
        </p:nvSpPr>
        <p:spPr>
          <a:xfrm>
            <a:off x="2833255" y="525333"/>
            <a:ext cx="46185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3200" b="1" cap="none" spc="0" dirty="0">
                <a:ln w="10160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Web sitesi arayüz tasarımı</a:t>
            </a:r>
            <a:endParaRPr lang="ar-SA" sz="3200" b="1" cap="none" spc="0" dirty="0">
              <a:ln w="10160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id="{47008F50-0256-37A1-A2C1-E8056D5F717A}"/>
              </a:ext>
            </a:extLst>
          </p:cNvPr>
          <p:cNvSpPr/>
          <p:nvPr/>
        </p:nvSpPr>
        <p:spPr>
          <a:xfrm>
            <a:off x="9051634" y="4681835"/>
            <a:ext cx="28355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ar-SA" sz="5400" b="1" cap="none" spc="0" dirty="0">
              <a:ln w="10160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82864A08-CFEA-DAC7-48F0-9EE573B9CBAA}"/>
              </a:ext>
            </a:extLst>
          </p:cNvPr>
          <p:cNvSpPr/>
          <p:nvPr/>
        </p:nvSpPr>
        <p:spPr>
          <a:xfrm>
            <a:off x="228600" y="1409700"/>
            <a:ext cx="229146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Figma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günümüzün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popüler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tasarım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programlarından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biridir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Bu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programın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kullanıldığı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yerler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UI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ve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UX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tasarımında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vb.</a:t>
            </a:r>
          </a:p>
          <a:p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Bu program,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birden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fazla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tasarımcının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belirli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bir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proje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üzerinde</a:t>
            </a:r>
            <a:endParaRPr lang="en-US" sz="2000" b="1" cap="none" spc="50" dirty="0">
              <a:ln w="9525" cmpd="sng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çalışmasına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olanak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tanıdığı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için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işbirlikte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çalışma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özelliğinden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 ,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ününü</a:t>
            </a:r>
            <a:r>
              <a:rPr lang="en-US" sz="2000" b="1" cap="none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  </a:t>
            </a:r>
            <a:r>
              <a:rPr lang="en-US" sz="2000" b="1" cap="none" spc="50" dirty="0" err="1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kazandı</a:t>
            </a:r>
            <a:r>
              <a:rPr lang="tr-TR" sz="2000" b="1" spc="50" dirty="0">
                <a:ln w="9525" cmpd="sng">
                  <a:solidFill>
                    <a:schemeClr val="accent6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ar-SA" sz="2000" b="1" cap="none" spc="50" dirty="0">
              <a:ln w="9525" cmpd="sng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5731181C-F520-94F2-255A-650DB40C60DD}"/>
              </a:ext>
            </a:extLst>
          </p:cNvPr>
          <p:cNvSpPr/>
          <p:nvPr/>
        </p:nvSpPr>
        <p:spPr>
          <a:xfrm>
            <a:off x="381000" y="2917097"/>
            <a:ext cx="52783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tr-TR" sz="3200" b="1" cap="none" spc="0" dirty="0">
                <a:ln w="10160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r>
              <a:rPr lang="tr-TR" sz="3200" b="1" cap="none" spc="0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</a:t>
            </a:r>
            <a:r>
              <a:rPr lang="tr-TR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– Kullancı arayüzü tasarıı</a:t>
            </a:r>
            <a:r>
              <a:rPr lang="tr-TR" sz="32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</a:t>
            </a:r>
            <a:endParaRPr lang="tr-TR" sz="32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6C206266-BC8C-FFB9-36A5-DD84B12B0951}"/>
              </a:ext>
            </a:extLst>
          </p:cNvPr>
          <p:cNvSpPr/>
          <p:nvPr/>
        </p:nvSpPr>
        <p:spPr>
          <a:xfrm>
            <a:off x="228600" y="3501872"/>
            <a:ext cx="82609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•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Kullanıcının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etkileşimde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bulunduğu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görsel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görünüme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arayüze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odaklanır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ar-SA" sz="2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مستطيل 15">
            <a:extLst>
              <a:ext uri="{FF2B5EF4-FFF2-40B4-BE49-F238E27FC236}">
                <a16:creationId xmlns:a16="http://schemas.microsoft.com/office/drawing/2014/main" id="{5DA47AE4-E9F1-3497-4011-5036495FF518}"/>
              </a:ext>
            </a:extLst>
          </p:cNvPr>
          <p:cNvSpPr/>
          <p:nvPr/>
        </p:nvSpPr>
        <p:spPr>
          <a:xfrm>
            <a:off x="228600" y="3886592"/>
            <a:ext cx="97279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• </a:t>
            </a:r>
            <a:r>
              <a:rPr lang="en-US" sz="2000" b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Düğmelerin</a:t>
            </a:r>
            <a:r>
              <a:rPr lang="en-US" sz="2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2000" b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menülerin</a:t>
            </a:r>
            <a:r>
              <a:rPr lang="en-US" sz="2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2000" b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metinlerin</a:t>
            </a:r>
            <a:r>
              <a:rPr lang="en-US" sz="2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2000" b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simgelerin</a:t>
            </a:r>
            <a:r>
              <a:rPr lang="en-US" sz="2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tasarımını</a:t>
            </a:r>
            <a:r>
              <a:rPr lang="en-US" sz="2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içerir,Renkler</a:t>
            </a:r>
            <a:r>
              <a:rPr lang="en-US" sz="2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 </a:t>
            </a:r>
            <a:r>
              <a:rPr lang="en-US" sz="2000" b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yazı</a:t>
            </a:r>
            <a:r>
              <a:rPr lang="en-US" sz="2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 </a:t>
            </a:r>
            <a:r>
              <a:rPr lang="en-US" sz="2000" b="1" cap="none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tipleri</a:t>
            </a:r>
            <a:r>
              <a:rPr lang="en-US" sz="2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ar-SA" sz="2000" b="1" cap="none" spc="50" dirty="0">
              <a:ln w="9525" cmpd="sng">
                <a:solidFill>
                  <a:schemeClr val="bg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مستطيل 16">
            <a:extLst>
              <a:ext uri="{FF2B5EF4-FFF2-40B4-BE49-F238E27FC236}">
                <a16:creationId xmlns:a16="http://schemas.microsoft.com/office/drawing/2014/main" id="{02DDA80A-872F-4D08-1F20-D706D2C7029A}"/>
              </a:ext>
            </a:extLst>
          </p:cNvPr>
          <p:cNvSpPr/>
          <p:nvPr/>
        </p:nvSpPr>
        <p:spPr>
          <a:xfrm>
            <a:off x="228600" y="4286702"/>
            <a:ext cx="62466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•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Amaç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temayı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çekici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kullanımı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kolay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hale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getirmektir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ar-SA" sz="2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مستطيل 17">
            <a:extLst>
              <a:ext uri="{FF2B5EF4-FFF2-40B4-BE49-F238E27FC236}">
                <a16:creationId xmlns:a16="http://schemas.microsoft.com/office/drawing/2014/main" id="{C6569ECB-5DC0-5FC5-F3A0-834CC56448A5}"/>
              </a:ext>
            </a:extLst>
          </p:cNvPr>
          <p:cNvSpPr/>
          <p:nvPr/>
        </p:nvSpPr>
        <p:spPr>
          <a:xfrm>
            <a:off x="217714" y="4665143"/>
            <a:ext cx="919867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•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Elemanların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yeri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büyüklüğü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renk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çizgi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uyumu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gibi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ince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ayrıntılara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dikkat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eder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ar-SA" sz="2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مستطيل 21">
            <a:extLst>
              <a:ext uri="{FF2B5EF4-FFF2-40B4-BE49-F238E27FC236}">
                <a16:creationId xmlns:a16="http://schemas.microsoft.com/office/drawing/2014/main" id="{90002B88-4895-C4C9-6F59-6B482187A481}"/>
              </a:ext>
            </a:extLst>
          </p:cNvPr>
          <p:cNvSpPr/>
          <p:nvPr/>
        </p:nvSpPr>
        <p:spPr>
          <a:xfrm>
            <a:off x="381000" y="5189325"/>
            <a:ext cx="39917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tr-TR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r>
              <a:rPr lang="tr-TR" sz="3200" b="1" cap="none" spc="0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UX</a:t>
            </a:r>
            <a:r>
              <a:rPr lang="tr-TR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Kullancı deneyim</a:t>
            </a:r>
            <a:endParaRPr lang="ar-SA" sz="32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مستطيل 22">
            <a:extLst>
              <a:ext uri="{FF2B5EF4-FFF2-40B4-BE49-F238E27FC236}">
                <a16:creationId xmlns:a16="http://schemas.microsoft.com/office/drawing/2014/main" id="{52BBF3DB-9EE2-426D-8774-FC4D31371E96}"/>
              </a:ext>
            </a:extLst>
          </p:cNvPr>
          <p:cNvSpPr/>
          <p:nvPr/>
        </p:nvSpPr>
        <p:spPr>
          <a:xfrm>
            <a:off x="217714" y="5774100"/>
            <a:ext cx="919315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•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Ürünle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etkileşimde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bulunurken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genel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kullanıcı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deneyiminin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tasarlanmasıyla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ilgilidir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ar-SA" sz="2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" name="مستطيل 23">
            <a:extLst>
              <a:ext uri="{FF2B5EF4-FFF2-40B4-BE49-F238E27FC236}">
                <a16:creationId xmlns:a16="http://schemas.microsoft.com/office/drawing/2014/main" id="{D411F2FA-FC00-CCF2-D1CC-B11E4E4FA05A}"/>
              </a:ext>
            </a:extLst>
          </p:cNvPr>
          <p:cNvSpPr/>
          <p:nvPr/>
        </p:nvSpPr>
        <p:spPr>
          <a:xfrm>
            <a:off x="217714" y="6158820"/>
            <a:ext cx="91797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•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Kullanım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kolaylığına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adımların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akışına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odaklanır,Ve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kullanıcı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ihtiyaçlarını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karşılayın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ar-SA" sz="2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مستطيل 24">
            <a:extLst>
              <a:ext uri="{FF2B5EF4-FFF2-40B4-BE49-F238E27FC236}">
                <a16:creationId xmlns:a16="http://schemas.microsoft.com/office/drawing/2014/main" id="{437FBD84-6AD5-661E-82C6-3D724F7BAE93}"/>
              </a:ext>
            </a:extLst>
          </p:cNvPr>
          <p:cNvSpPr/>
          <p:nvPr/>
        </p:nvSpPr>
        <p:spPr>
          <a:xfrm>
            <a:off x="217714" y="6559958"/>
            <a:ext cx="119587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•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Araştırmayı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içerir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hedef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kitleyi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incelemek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gibi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Zihin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haritaları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tel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çerçeveler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modeller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tasarlamakÖncelik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ar-SA" sz="2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مستطيل 25">
            <a:extLst>
              <a:ext uri="{FF2B5EF4-FFF2-40B4-BE49-F238E27FC236}">
                <a16:creationId xmlns:a16="http://schemas.microsoft.com/office/drawing/2014/main" id="{245424CA-DF36-473C-C723-E815B7656EBA}"/>
              </a:ext>
            </a:extLst>
          </p:cNvPr>
          <p:cNvSpPr/>
          <p:nvPr/>
        </p:nvSpPr>
        <p:spPr>
          <a:xfrm>
            <a:off x="228600" y="6928581"/>
            <a:ext cx="104213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•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Amaç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ürünün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kullanıcının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sorununu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çözerek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rahat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etkili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deneyim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sunmasını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sağlamaktır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ar-SA" sz="2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مستطيل 26">
            <a:extLst>
              <a:ext uri="{FF2B5EF4-FFF2-40B4-BE49-F238E27FC236}">
                <a16:creationId xmlns:a16="http://schemas.microsoft.com/office/drawing/2014/main" id="{978CEF07-0EDB-BB04-C78C-28DC5C34CFB8}"/>
              </a:ext>
            </a:extLst>
          </p:cNvPr>
          <p:cNvSpPr/>
          <p:nvPr/>
        </p:nvSpPr>
        <p:spPr>
          <a:xfrm>
            <a:off x="609600" y="7404926"/>
            <a:ext cx="32371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Aralar</a:t>
            </a:r>
            <a:r>
              <a:rPr lang="tr-TR" sz="32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ındaki farkı:</a:t>
            </a:r>
            <a:endParaRPr lang="ar-SA" sz="32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9" name="مستطيل 28">
            <a:extLst>
              <a:ext uri="{FF2B5EF4-FFF2-40B4-BE49-F238E27FC236}">
                <a16:creationId xmlns:a16="http://schemas.microsoft.com/office/drawing/2014/main" id="{764F9236-AA5C-9A28-742D-8499A96194C6}"/>
              </a:ext>
            </a:extLst>
          </p:cNvPr>
          <p:cNvSpPr/>
          <p:nvPr/>
        </p:nvSpPr>
        <p:spPr>
          <a:xfrm>
            <a:off x="228600" y="8068476"/>
            <a:ext cx="38053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• </a:t>
            </a:r>
            <a:r>
              <a:rPr lang="en-US" sz="2000" b="1" cap="none" spc="0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``</a:t>
            </a:r>
            <a:r>
              <a:rPr lang="tr-TR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ürünün neye benzedeğidir.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``</a:t>
            </a:r>
            <a:endParaRPr lang="ar-SA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0" name="مستطيل 29">
            <a:extLst>
              <a:ext uri="{FF2B5EF4-FFF2-40B4-BE49-F238E27FC236}">
                <a16:creationId xmlns:a16="http://schemas.microsoft.com/office/drawing/2014/main" id="{A2A515F6-BBD3-6502-AC0C-45433CD878A0}"/>
              </a:ext>
            </a:extLst>
          </p:cNvPr>
          <p:cNvSpPr/>
          <p:nvPr/>
        </p:nvSpPr>
        <p:spPr>
          <a:xfrm>
            <a:off x="217714" y="8468586"/>
            <a:ext cx="34633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• </a:t>
            </a:r>
            <a:r>
              <a:rPr lang="en-US" sz="2000" b="1" cap="none" spc="0" dirty="0">
                <a:ln w="10160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UX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``</a:t>
            </a:r>
            <a:r>
              <a:rPr lang="tr-TR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ürün bu şekilde çalışıyor</a:t>
            </a:r>
            <a:endParaRPr lang="ar-SA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" name="مستطيل 30">
            <a:extLst>
              <a:ext uri="{FF2B5EF4-FFF2-40B4-BE49-F238E27FC236}">
                <a16:creationId xmlns:a16="http://schemas.microsoft.com/office/drawing/2014/main" id="{BA282020-799F-4FD3-EEB6-C0375A9E1AC8}"/>
              </a:ext>
            </a:extLst>
          </p:cNvPr>
          <p:cNvSpPr/>
          <p:nvPr/>
        </p:nvSpPr>
        <p:spPr>
          <a:xfrm>
            <a:off x="203200" y="9231929"/>
            <a:ext cx="1085245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Ürünün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hem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görsel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olarak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güzel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hem de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kullanımının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kolay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olmasını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sağlamak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için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ikisi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birlikte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</a:t>
            </a:r>
            <a:r>
              <a:rPr lang="en-US" sz="2000" b="1" cap="none" spc="0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çalışır</a:t>
            </a:r>
            <a:r>
              <a:rPr lang="en-US" sz="20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ar-SA" sz="20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767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82644" y="4586505"/>
            <a:ext cx="4431665" cy="1427480"/>
          </a:xfrm>
          <a:custGeom>
            <a:avLst/>
            <a:gdLst/>
            <a:ahLst/>
            <a:cxnLst/>
            <a:rect l="l" t="t" r="r" b="b"/>
            <a:pathLst>
              <a:path w="4431665" h="1427479">
                <a:moveTo>
                  <a:pt x="4431664" y="1427058"/>
                </a:moveTo>
                <a:lnTo>
                  <a:pt x="0" y="1427058"/>
                </a:lnTo>
                <a:lnTo>
                  <a:pt x="288704" y="905420"/>
                </a:lnTo>
                <a:lnTo>
                  <a:pt x="784134" y="0"/>
                </a:lnTo>
                <a:lnTo>
                  <a:pt x="3648697" y="0"/>
                </a:lnTo>
                <a:lnTo>
                  <a:pt x="4147407" y="905420"/>
                </a:lnTo>
                <a:lnTo>
                  <a:pt x="4431664" y="1424686"/>
                </a:lnTo>
                <a:lnTo>
                  <a:pt x="4431664" y="1427058"/>
                </a:lnTo>
                <a:close/>
              </a:path>
            </a:pathLst>
          </a:custGeom>
          <a:solidFill>
            <a:srgbClr val="4AD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941" y="1873011"/>
            <a:ext cx="2764790" cy="2611755"/>
          </a:xfrm>
          <a:custGeom>
            <a:avLst/>
            <a:gdLst/>
            <a:ahLst/>
            <a:cxnLst/>
            <a:rect l="l" t="t" r="r" b="b"/>
            <a:pathLst>
              <a:path w="2764790" h="2611754">
                <a:moveTo>
                  <a:pt x="2764582" y="2611533"/>
                </a:moveTo>
                <a:lnTo>
                  <a:pt x="0" y="2611533"/>
                </a:lnTo>
                <a:lnTo>
                  <a:pt x="1387987" y="0"/>
                </a:lnTo>
                <a:lnTo>
                  <a:pt x="2764582" y="2602646"/>
                </a:lnTo>
                <a:lnTo>
                  <a:pt x="2764582" y="2611533"/>
                </a:lnTo>
                <a:close/>
              </a:path>
            </a:pathLst>
          </a:custGeom>
          <a:solidFill>
            <a:srgbClr val="CFF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35963" y="7686899"/>
            <a:ext cx="8121015" cy="1571625"/>
          </a:xfrm>
          <a:custGeom>
            <a:avLst/>
            <a:gdLst/>
            <a:ahLst/>
            <a:cxnLst/>
            <a:rect l="l" t="t" r="r" b="b"/>
            <a:pathLst>
              <a:path w="8121015" h="1571625">
                <a:moveTo>
                  <a:pt x="8120918" y="1571401"/>
                </a:moveTo>
                <a:lnTo>
                  <a:pt x="0" y="1571401"/>
                </a:lnTo>
                <a:lnTo>
                  <a:pt x="908798" y="0"/>
                </a:lnTo>
                <a:lnTo>
                  <a:pt x="7214590" y="0"/>
                </a:lnTo>
                <a:lnTo>
                  <a:pt x="8120918" y="1567353"/>
                </a:lnTo>
                <a:lnTo>
                  <a:pt x="8120918" y="1571401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16566" y="6131865"/>
            <a:ext cx="6168390" cy="1424305"/>
          </a:xfrm>
          <a:custGeom>
            <a:avLst/>
            <a:gdLst/>
            <a:ahLst/>
            <a:cxnLst/>
            <a:rect l="l" t="t" r="r" b="b"/>
            <a:pathLst>
              <a:path w="6168390" h="1424304">
                <a:moveTo>
                  <a:pt x="6167992" y="1424079"/>
                </a:moveTo>
                <a:lnTo>
                  <a:pt x="0" y="1424079"/>
                </a:lnTo>
                <a:lnTo>
                  <a:pt x="800560" y="0"/>
                </a:lnTo>
                <a:lnTo>
                  <a:pt x="5367562" y="0"/>
                </a:lnTo>
                <a:lnTo>
                  <a:pt x="6167992" y="1424079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8163" y="110486"/>
            <a:ext cx="80468" cy="804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30167" y="0"/>
            <a:ext cx="76446" cy="302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163" y="271300"/>
            <a:ext cx="80468" cy="804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89775" y="0"/>
            <a:ext cx="78624" cy="302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10486"/>
            <a:ext cx="80468" cy="804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271300"/>
            <a:ext cx="80468" cy="804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50466" y="0"/>
            <a:ext cx="78624" cy="302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10486"/>
            <a:ext cx="80468" cy="8046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271300"/>
            <a:ext cx="80468" cy="804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12340" y="0"/>
            <a:ext cx="76496" cy="303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10609"/>
            <a:ext cx="80468" cy="8046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271300"/>
            <a:ext cx="80468" cy="8046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55584" y="0"/>
            <a:ext cx="76446" cy="302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10486"/>
            <a:ext cx="80468" cy="8046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271300"/>
            <a:ext cx="80468" cy="804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16275" y="0"/>
            <a:ext cx="76446" cy="3026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10486"/>
            <a:ext cx="80468" cy="804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271300"/>
            <a:ext cx="80468" cy="8046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76006" y="0"/>
            <a:ext cx="78625" cy="3026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10486"/>
            <a:ext cx="80468" cy="804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271300"/>
            <a:ext cx="80468" cy="804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236697" y="0"/>
            <a:ext cx="78624" cy="3026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10486"/>
            <a:ext cx="80468" cy="8046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271300"/>
            <a:ext cx="80468" cy="8046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97388" y="0"/>
            <a:ext cx="78624" cy="3026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10486"/>
            <a:ext cx="80468" cy="8046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271300"/>
            <a:ext cx="80468" cy="8046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59260" y="0"/>
            <a:ext cx="76496" cy="303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10609"/>
            <a:ext cx="80468" cy="8046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271300"/>
            <a:ext cx="80468" cy="804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9976" y="0"/>
            <a:ext cx="76446" cy="3026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10486"/>
            <a:ext cx="80468" cy="8046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271300"/>
            <a:ext cx="80468" cy="8046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79583" y="0"/>
            <a:ext cx="78624" cy="3026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10609"/>
            <a:ext cx="80099" cy="8034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878662" y="271300"/>
            <a:ext cx="60166" cy="8046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128163" y="431991"/>
            <a:ext cx="80468" cy="8046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8163" y="592559"/>
            <a:ext cx="80468" cy="8046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8163" y="753251"/>
            <a:ext cx="80468" cy="8046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143542" y="913942"/>
            <a:ext cx="65088" cy="8046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174794" y="1075494"/>
            <a:ext cx="33713" cy="7148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288854" y="431868"/>
            <a:ext cx="80468" cy="8046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592682"/>
            <a:ext cx="80468" cy="8046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753251"/>
            <a:ext cx="80468" cy="8046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914065"/>
            <a:ext cx="80468" cy="8046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288854" y="1074756"/>
            <a:ext cx="80468" cy="8046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449545" y="431868"/>
            <a:ext cx="80468" cy="8046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592560"/>
            <a:ext cx="80468" cy="8046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753251"/>
            <a:ext cx="80468" cy="8046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913942"/>
            <a:ext cx="80468" cy="8046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449545" y="1074756"/>
            <a:ext cx="80468" cy="8046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610358" y="431991"/>
            <a:ext cx="80468" cy="8046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592559"/>
            <a:ext cx="80468" cy="8046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753374"/>
            <a:ext cx="80468" cy="8046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914065"/>
            <a:ext cx="80468" cy="8046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610358" y="1074756"/>
            <a:ext cx="80468" cy="8046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753577" y="431868"/>
            <a:ext cx="80468" cy="8046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592559"/>
            <a:ext cx="80468" cy="80468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753374"/>
            <a:ext cx="80468" cy="8046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914065"/>
            <a:ext cx="80468" cy="8046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753577" y="1074756"/>
            <a:ext cx="80468" cy="8046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914270" y="431868"/>
            <a:ext cx="80468" cy="8046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592559"/>
            <a:ext cx="80468" cy="8046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753250"/>
            <a:ext cx="80468" cy="8046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913941"/>
            <a:ext cx="80468" cy="8046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914270" y="1074756"/>
            <a:ext cx="80468" cy="8046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075083" y="431868"/>
            <a:ext cx="80468" cy="8046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592560"/>
            <a:ext cx="80468" cy="8046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753374"/>
            <a:ext cx="80468" cy="8046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913942"/>
            <a:ext cx="80468" cy="8046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075083" y="1074756"/>
            <a:ext cx="80468" cy="8046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235774" y="431868"/>
            <a:ext cx="80468" cy="80468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592559"/>
            <a:ext cx="80468" cy="80468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753374"/>
            <a:ext cx="80468" cy="8046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914065"/>
            <a:ext cx="80468" cy="8046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235774" y="1074756"/>
            <a:ext cx="80468" cy="80468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396465" y="431868"/>
            <a:ext cx="80468" cy="80468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592559"/>
            <a:ext cx="80468" cy="8046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753374"/>
            <a:ext cx="80468" cy="8046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914065"/>
            <a:ext cx="80468" cy="80468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396465" y="1074756"/>
            <a:ext cx="80468" cy="8046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8854" y="1225850"/>
            <a:ext cx="80468" cy="80468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88854" y="1386541"/>
            <a:ext cx="80468" cy="80468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327120" y="1547232"/>
            <a:ext cx="42202" cy="6927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225850"/>
            <a:ext cx="80468" cy="8046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49545" y="1386541"/>
            <a:ext cx="80468" cy="8046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547232"/>
            <a:ext cx="80468" cy="80468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49545" y="1707923"/>
            <a:ext cx="80468" cy="8046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483873" y="1868737"/>
            <a:ext cx="46017" cy="6496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225850"/>
            <a:ext cx="80468" cy="80468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1386541"/>
            <a:ext cx="80468" cy="80468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547232"/>
            <a:ext cx="80468" cy="8046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1707923"/>
            <a:ext cx="80468" cy="80468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10358" y="1868737"/>
            <a:ext cx="80468" cy="8046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225850"/>
            <a:ext cx="80468" cy="80468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1386541"/>
            <a:ext cx="80468" cy="8046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547232"/>
            <a:ext cx="80468" cy="80468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53577" y="1868737"/>
            <a:ext cx="80468" cy="8046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1707923"/>
            <a:ext cx="80468" cy="80468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225850"/>
            <a:ext cx="80468" cy="80468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1386541"/>
            <a:ext cx="80468" cy="8046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547232"/>
            <a:ext cx="80468" cy="80468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1707923"/>
            <a:ext cx="80468" cy="8046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914270" y="1868615"/>
            <a:ext cx="80468" cy="80468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1386541"/>
            <a:ext cx="80468" cy="8046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225850"/>
            <a:ext cx="80468" cy="8046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707923"/>
            <a:ext cx="80468" cy="80468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1547232"/>
            <a:ext cx="80468" cy="80468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75083" y="1868615"/>
            <a:ext cx="80468" cy="80468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225850"/>
            <a:ext cx="80468" cy="80468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1386541"/>
            <a:ext cx="80468" cy="80468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547232"/>
            <a:ext cx="80468" cy="80468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1707923"/>
            <a:ext cx="80468" cy="80468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235774" y="1868737"/>
            <a:ext cx="80468" cy="80468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225850"/>
            <a:ext cx="80468" cy="80468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1386541"/>
            <a:ext cx="80468" cy="80468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547232"/>
            <a:ext cx="80468" cy="80468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1707923"/>
            <a:ext cx="80468" cy="80468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465" y="1868737"/>
            <a:ext cx="80468" cy="80468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592559"/>
            <a:ext cx="80468" cy="80468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57280" y="431991"/>
            <a:ext cx="80468" cy="80468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753374"/>
            <a:ext cx="80468" cy="80468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914065"/>
            <a:ext cx="80468" cy="80468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57280" y="1074756"/>
            <a:ext cx="80468" cy="80468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717971" y="431991"/>
            <a:ext cx="80468" cy="80468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592559"/>
            <a:ext cx="80468" cy="80468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753250"/>
            <a:ext cx="80468" cy="80468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913941"/>
            <a:ext cx="80468" cy="80468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717971" y="1074756"/>
            <a:ext cx="80468" cy="80468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878662" y="431868"/>
            <a:ext cx="60167" cy="80468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592682"/>
            <a:ext cx="80099" cy="80468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753251"/>
            <a:ext cx="80468" cy="80468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914065"/>
            <a:ext cx="80468" cy="80468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878662" y="1074756"/>
            <a:ext cx="80468" cy="80468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39476" y="920217"/>
            <a:ext cx="57583" cy="74193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039353" y="1074756"/>
            <a:ext cx="80468" cy="80468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225850"/>
            <a:ext cx="80468" cy="80468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1386541"/>
            <a:ext cx="80468" cy="80468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547232"/>
            <a:ext cx="80468" cy="80468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1707923"/>
            <a:ext cx="80468" cy="80468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7280" y="1868737"/>
            <a:ext cx="80468" cy="80468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225850"/>
            <a:ext cx="80468" cy="80468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1386541"/>
            <a:ext cx="80468" cy="80468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547232"/>
            <a:ext cx="80468" cy="80468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1707923"/>
            <a:ext cx="80468" cy="80468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17971" y="1868737"/>
            <a:ext cx="80468" cy="80468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225850"/>
            <a:ext cx="80468" cy="80468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1386541"/>
            <a:ext cx="80468" cy="80468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547232"/>
            <a:ext cx="80468" cy="80468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1707923"/>
            <a:ext cx="80468" cy="80468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662" y="1868737"/>
            <a:ext cx="80468" cy="80468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225850"/>
            <a:ext cx="80468" cy="80468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1386541"/>
            <a:ext cx="80468" cy="80468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547232"/>
            <a:ext cx="80468" cy="80468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1707923"/>
            <a:ext cx="80468" cy="80468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39353" y="1868615"/>
            <a:ext cx="80468" cy="80468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1225850"/>
            <a:ext cx="80468" cy="80468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1386541"/>
            <a:ext cx="80468" cy="80468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1547232"/>
            <a:ext cx="80468" cy="80468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1707923"/>
            <a:ext cx="80468" cy="80468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200167" y="1868615"/>
            <a:ext cx="80468" cy="80468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1386541"/>
            <a:ext cx="80468" cy="80468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1547232"/>
            <a:ext cx="80468" cy="80468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1707923"/>
            <a:ext cx="80468" cy="80468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3387" y="1868737"/>
            <a:ext cx="80468" cy="80468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504201" y="1403521"/>
            <a:ext cx="77515" cy="6336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1547232"/>
            <a:ext cx="80468" cy="80468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1707923"/>
            <a:ext cx="80468" cy="80468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04201" y="1868615"/>
            <a:ext cx="80468" cy="80468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1547232"/>
            <a:ext cx="80468" cy="80468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1707923"/>
            <a:ext cx="80468" cy="80468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64892" y="1868615"/>
            <a:ext cx="80468" cy="80468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1547232"/>
            <a:ext cx="80468" cy="80468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1707923"/>
            <a:ext cx="80468" cy="80468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5583" y="1868737"/>
            <a:ext cx="80468" cy="80468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986398" y="1559905"/>
            <a:ext cx="80468" cy="67795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1707923"/>
            <a:ext cx="80468" cy="80468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86274" y="1868737"/>
            <a:ext cx="80468" cy="80468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10358" y="2011957"/>
            <a:ext cx="80468" cy="80468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2011957"/>
            <a:ext cx="80468" cy="80468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53577" y="2172648"/>
            <a:ext cx="80468" cy="80468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809439" y="2336538"/>
            <a:ext cx="23254" cy="27315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011957"/>
            <a:ext cx="80468" cy="80468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172648"/>
            <a:ext cx="80468" cy="80468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914270" y="2333339"/>
            <a:ext cx="80468" cy="80468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011957"/>
            <a:ext cx="80468" cy="80468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953027" y="2494030"/>
            <a:ext cx="41587" cy="41834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172648"/>
            <a:ext cx="80468" cy="80468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5083" y="2333339"/>
            <a:ext cx="80468" cy="80468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075083" y="2494030"/>
            <a:ext cx="80468" cy="80468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123315" y="2655583"/>
            <a:ext cx="29652" cy="2571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011957"/>
            <a:ext cx="80468" cy="80468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172525"/>
            <a:ext cx="80468" cy="80468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333339"/>
            <a:ext cx="80468" cy="80468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235774" y="2494030"/>
            <a:ext cx="80468" cy="80468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5774" y="2654844"/>
            <a:ext cx="80468" cy="80468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011957"/>
            <a:ext cx="80468" cy="80468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172525"/>
            <a:ext cx="80468" cy="80468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333339"/>
            <a:ext cx="80468" cy="80468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654844"/>
            <a:ext cx="80468" cy="80468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396465" y="2494030"/>
            <a:ext cx="80468" cy="80468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465" y="2805938"/>
            <a:ext cx="80468" cy="80468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011957"/>
            <a:ext cx="80468" cy="80468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333339"/>
            <a:ext cx="80468" cy="80468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172648"/>
            <a:ext cx="80468" cy="80468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557280" y="2494030"/>
            <a:ext cx="80468" cy="80468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654844"/>
            <a:ext cx="80468" cy="80468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011957"/>
            <a:ext cx="80468" cy="80468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172648"/>
            <a:ext cx="80468" cy="80468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333339"/>
            <a:ext cx="80468" cy="80468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717971" y="2494030"/>
            <a:ext cx="80468" cy="80468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654844"/>
            <a:ext cx="80468" cy="80468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011957"/>
            <a:ext cx="80468" cy="80468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172648"/>
            <a:ext cx="80468" cy="80468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878662" y="2494030"/>
            <a:ext cx="80468" cy="80468"/>
          </a:xfrm>
          <a:prstGeom prst="rect">
            <a:avLst/>
          </a:prstGeom>
        </p:spPr>
      </p:pic>
      <p:pic>
        <p:nvPicPr>
          <p:cNvPr id="221" name="object 2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333339"/>
            <a:ext cx="80468" cy="80468"/>
          </a:xfrm>
          <a:prstGeom prst="rect">
            <a:avLst/>
          </a:prstGeom>
        </p:spPr>
      </p:pic>
      <p:pic>
        <p:nvPicPr>
          <p:cNvPr id="222" name="object 2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654844"/>
            <a:ext cx="80468" cy="80468"/>
          </a:xfrm>
          <a:prstGeom prst="rect">
            <a:avLst/>
          </a:prstGeom>
        </p:spPr>
      </p:pic>
      <p:pic>
        <p:nvPicPr>
          <p:cNvPr id="223" name="object 2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011957"/>
            <a:ext cx="80468" cy="80468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172648"/>
            <a:ext cx="80468" cy="80468"/>
          </a:xfrm>
          <a:prstGeom prst="rect">
            <a:avLst/>
          </a:prstGeom>
        </p:spPr>
      </p:pic>
      <p:pic>
        <p:nvPicPr>
          <p:cNvPr id="225" name="object 22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039353" y="2494030"/>
            <a:ext cx="80468" cy="80468"/>
          </a:xfrm>
          <a:prstGeom prst="rect">
            <a:avLst/>
          </a:prstGeom>
        </p:spPr>
      </p:pic>
      <p:pic>
        <p:nvPicPr>
          <p:cNvPr id="226" name="object 2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333339"/>
            <a:ext cx="80468" cy="80468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011957"/>
            <a:ext cx="80468" cy="80468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654721"/>
            <a:ext cx="80468" cy="80468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172648"/>
            <a:ext cx="80468" cy="80468"/>
          </a:xfrm>
          <a:prstGeom prst="rect">
            <a:avLst/>
          </a:prstGeom>
        </p:spPr>
      </p:pic>
      <p:pic>
        <p:nvPicPr>
          <p:cNvPr id="230" name="object 2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333339"/>
            <a:ext cx="80468" cy="80468"/>
          </a:xfrm>
          <a:prstGeom prst="rect">
            <a:avLst/>
          </a:prstGeom>
        </p:spPr>
      </p:pic>
      <p:pic>
        <p:nvPicPr>
          <p:cNvPr id="231" name="object 23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200167" y="2494030"/>
            <a:ext cx="80468" cy="80468"/>
          </a:xfrm>
          <a:prstGeom prst="rect">
            <a:avLst/>
          </a:prstGeom>
        </p:spPr>
      </p:pic>
      <p:pic>
        <p:nvPicPr>
          <p:cNvPr id="232" name="object 2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00167" y="2654721"/>
            <a:ext cx="80468" cy="80468"/>
          </a:xfrm>
          <a:prstGeom prst="rect">
            <a:avLst/>
          </a:prstGeom>
        </p:spPr>
      </p:pic>
      <p:pic>
        <p:nvPicPr>
          <p:cNvPr id="233" name="object 2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011957"/>
            <a:ext cx="80468" cy="80468"/>
          </a:xfrm>
          <a:prstGeom prst="rect">
            <a:avLst/>
          </a:prstGeom>
        </p:spPr>
      </p:pic>
      <p:pic>
        <p:nvPicPr>
          <p:cNvPr id="234" name="object 2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172648"/>
            <a:ext cx="80468" cy="80468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343387" y="2494030"/>
            <a:ext cx="80468" cy="80468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333339"/>
            <a:ext cx="80468" cy="80468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654844"/>
            <a:ext cx="80468" cy="80468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011957"/>
            <a:ext cx="80468" cy="80468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333339"/>
            <a:ext cx="80468" cy="80468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172648"/>
            <a:ext cx="80468" cy="80468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654721"/>
            <a:ext cx="80468" cy="80468"/>
          </a:xfrm>
          <a:prstGeom prst="rect">
            <a:avLst/>
          </a:prstGeom>
        </p:spPr>
      </p:pic>
      <p:pic>
        <p:nvPicPr>
          <p:cNvPr id="242" name="object 24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504201" y="2494030"/>
            <a:ext cx="80468" cy="80468"/>
          </a:xfrm>
          <a:prstGeom prst="rect">
            <a:avLst/>
          </a:prstGeom>
        </p:spPr>
      </p:pic>
      <p:pic>
        <p:nvPicPr>
          <p:cNvPr id="243" name="object 2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011957"/>
            <a:ext cx="80468" cy="80468"/>
          </a:xfrm>
          <a:prstGeom prst="rect">
            <a:avLst/>
          </a:prstGeom>
        </p:spPr>
      </p:pic>
      <p:pic>
        <p:nvPicPr>
          <p:cNvPr id="244" name="object 2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172648"/>
            <a:ext cx="80468" cy="80468"/>
          </a:xfrm>
          <a:prstGeom prst="rect">
            <a:avLst/>
          </a:prstGeom>
        </p:spPr>
      </p:pic>
      <p:pic>
        <p:nvPicPr>
          <p:cNvPr id="245" name="object 2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333339"/>
            <a:ext cx="80468" cy="80468"/>
          </a:xfrm>
          <a:prstGeom prst="rect">
            <a:avLst/>
          </a:prstGeom>
        </p:spPr>
      </p:pic>
      <p:pic>
        <p:nvPicPr>
          <p:cNvPr id="246" name="object 2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654721"/>
            <a:ext cx="80468" cy="80468"/>
          </a:xfrm>
          <a:prstGeom prst="rect">
            <a:avLst/>
          </a:prstGeom>
        </p:spPr>
      </p:pic>
      <p:pic>
        <p:nvPicPr>
          <p:cNvPr id="247" name="object 2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664892" y="2494030"/>
            <a:ext cx="80468" cy="80468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011957"/>
            <a:ext cx="80468" cy="80468"/>
          </a:xfrm>
          <a:prstGeom prst="rect">
            <a:avLst/>
          </a:prstGeom>
        </p:spPr>
      </p:pic>
      <p:pic>
        <p:nvPicPr>
          <p:cNvPr id="249" name="object 2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172525"/>
            <a:ext cx="80468" cy="80468"/>
          </a:xfrm>
          <a:prstGeom prst="rect">
            <a:avLst/>
          </a:prstGeom>
        </p:spPr>
      </p:pic>
      <p:pic>
        <p:nvPicPr>
          <p:cNvPr id="250" name="object 2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333339"/>
            <a:ext cx="80468" cy="80468"/>
          </a:xfrm>
          <a:prstGeom prst="rect">
            <a:avLst/>
          </a:prstGeom>
        </p:spPr>
      </p:pic>
      <p:pic>
        <p:nvPicPr>
          <p:cNvPr id="251" name="object 2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825583" y="2494030"/>
            <a:ext cx="80468" cy="80468"/>
          </a:xfrm>
          <a:prstGeom prst="rect">
            <a:avLst/>
          </a:prstGeom>
        </p:spPr>
      </p:pic>
      <p:pic>
        <p:nvPicPr>
          <p:cNvPr id="252" name="object 2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654844"/>
            <a:ext cx="80468" cy="80468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011957"/>
            <a:ext cx="80468" cy="80468"/>
          </a:xfrm>
          <a:prstGeom prst="rect">
            <a:avLst/>
          </a:prstGeom>
        </p:spPr>
      </p:pic>
      <p:pic>
        <p:nvPicPr>
          <p:cNvPr id="254" name="object 2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172525"/>
            <a:ext cx="80468" cy="80468"/>
          </a:xfrm>
          <a:prstGeom prst="rect">
            <a:avLst/>
          </a:prstGeom>
        </p:spPr>
      </p:pic>
      <p:pic>
        <p:nvPicPr>
          <p:cNvPr id="255" name="object 2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333339"/>
            <a:ext cx="80468" cy="80468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986274" y="2494030"/>
            <a:ext cx="80468" cy="80468"/>
          </a:xfrm>
          <a:prstGeom prst="rect">
            <a:avLst/>
          </a:prstGeom>
        </p:spPr>
      </p:pic>
      <p:pic>
        <p:nvPicPr>
          <p:cNvPr id="257" name="object 2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654844"/>
            <a:ext cx="80468" cy="80468"/>
          </a:xfrm>
          <a:prstGeom prst="rect">
            <a:avLst/>
          </a:prstGeom>
        </p:spPr>
      </p:pic>
      <p:pic>
        <p:nvPicPr>
          <p:cNvPr id="258" name="object 2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7280" y="2805938"/>
            <a:ext cx="80468" cy="80468"/>
          </a:xfrm>
          <a:prstGeom prst="rect">
            <a:avLst/>
          </a:prstGeom>
        </p:spPr>
      </p:pic>
      <p:pic>
        <p:nvPicPr>
          <p:cNvPr id="259" name="object 2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568354" y="2966506"/>
            <a:ext cx="69271" cy="51554"/>
          </a:xfrm>
          <a:prstGeom prst="rect">
            <a:avLst/>
          </a:prstGeom>
        </p:spPr>
      </p:pic>
      <p:pic>
        <p:nvPicPr>
          <p:cNvPr id="260" name="object 2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805938"/>
            <a:ext cx="80468" cy="80468"/>
          </a:xfrm>
          <a:prstGeom prst="rect">
            <a:avLst/>
          </a:prstGeom>
        </p:spPr>
      </p:pic>
      <p:pic>
        <p:nvPicPr>
          <p:cNvPr id="261" name="object 2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17971" y="2966506"/>
            <a:ext cx="80468" cy="80468"/>
          </a:xfrm>
          <a:prstGeom prst="rect">
            <a:avLst/>
          </a:prstGeom>
        </p:spPr>
      </p:pic>
      <p:pic>
        <p:nvPicPr>
          <p:cNvPr id="262" name="object 26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805938"/>
            <a:ext cx="80468" cy="80468"/>
          </a:xfrm>
          <a:prstGeom prst="rect">
            <a:avLst/>
          </a:prstGeom>
        </p:spPr>
      </p:pic>
      <p:pic>
        <p:nvPicPr>
          <p:cNvPr id="263" name="object 2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878662" y="2966507"/>
            <a:ext cx="80468" cy="80468"/>
          </a:xfrm>
          <a:prstGeom prst="rect">
            <a:avLst/>
          </a:prstGeom>
        </p:spPr>
      </p:pic>
      <p:pic>
        <p:nvPicPr>
          <p:cNvPr id="264" name="object 26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886783" y="3127320"/>
            <a:ext cx="72347" cy="47001"/>
          </a:xfrm>
          <a:prstGeom prst="rect">
            <a:avLst/>
          </a:prstGeom>
        </p:spPr>
      </p:pic>
      <p:pic>
        <p:nvPicPr>
          <p:cNvPr id="265" name="object 26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805938"/>
            <a:ext cx="80468" cy="80468"/>
          </a:xfrm>
          <a:prstGeom prst="rect">
            <a:avLst/>
          </a:prstGeom>
        </p:spPr>
      </p:pic>
      <p:pic>
        <p:nvPicPr>
          <p:cNvPr id="266" name="object 2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39353" y="2966506"/>
            <a:ext cx="80468" cy="80468"/>
          </a:xfrm>
          <a:prstGeom prst="rect">
            <a:avLst/>
          </a:prstGeom>
        </p:spPr>
      </p:pic>
      <p:pic>
        <p:nvPicPr>
          <p:cNvPr id="267" name="object 26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039353" y="3127320"/>
            <a:ext cx="80468" cy="80468"/>
          </a:xfrm>
          <a:prstGeom prst="rect">
            <a:avLst/>
          </a:prstGeom>
        </p:spPr>
      </p:pic>
      <p:pic>
        <p:nvPicPr>
          <p:cNvPr id="268" name="object 26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805938"/>
            <a:ext cx="80468" cy="80468"/>
          </a:xfrm>
          <a:prstGeom prst="rect">
            <a:avLst/>
          </a:prstGeom>
        </p:spPr>
      </p:pic>
      <p:pic>
        <p:nvPicPr>
          <p:cNvPr id="269" name="object 26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00167" y="2966506"/>
            <a:ext cx="80468" cy="80468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200167" y="3127320"/>
            <a:ext cx="80468" cy="80468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805938"/>
            <a:ext cx="80468" cy="80468"/>
          </a:xfrm>
          <a:prstGeom prst="rect">
            <a:avLst/>
          </a:prstGeom>
        </p:spPr>
      </p:pic>
      <p:pic>
        <p:nvPicPr>
          <p:cNvPr id="272" name="object 27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3387" y="2966506"/>
            <a:ext cx="80468" cy="80468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343387" y="3127320"/>
            <a:ext cx="80468" cy="80468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7350399" y="3288012"/>
            <a:ext cx="72963" cy="35558"/>
          </a:xfrm>
          <a:prstGeom prst="rect">
            <a:avLst/>
          </a:prstGeom>
        </p:spPr>
      </p:pic>
      <p:pic>
        <p:nvPicPr>
          <p:cNvPr id="275" name="object 27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805938"/>
            <a:ext cx="80468" cy="80468"/>
          </a:xfrm>
          <a:prstGeom prst="rect">
            <a:avLst/>
          </a:prstGeom>
        </p:spPr>
      </p:pic>
      <p:pic>
        <p:nvPicPr>
          <p:cNvPr id="276" name="object 27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04201" y="2966506"/>
            <a:ext cx="80468" cy="80468"/>
          </a:xfrm>
          <a:prstGeom prst="rect">
            <a:avLst/>
          </a:prstGeom>
        </p:spPr>
      </p:pic>
      <p:pic>
        <p:nvPicPr>
          <p:cNvPr id="277" name="object 27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504201" y="3127197"/>
            <a:ext cx="80468" cy="80468"/>
          </a:xfrm>
          <a:prstGeom prst="rect">
            <a:avLst/>
          </a:prstGeom>
        </p:spPr>
      </p:pic>
      <p:pic>
        <p:nvPicPr>
          <p:cNvPr id="278" name="object 27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7504201" y="3287888"/>
            <a:ext cx="80468" cy="66687"/>
          </a:xfrm>
          <a:prstGeom prst="rect">
            <a:avLst/>
          </a:prstGeom>
        </p:spPr>
      </p:pic>
      <p:pic>
        <p:nvPicPr>
          <p:cNvPr id="279" name="object 27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805938"/>
            <a:ext cx="80468" cy="80468"/>
          </a:xfrm>
          <a:prstGeom prst="rect">
            <a:avLst/>
          </a:prstGeom>
        </p:spPr>
      </p:pic>
      <p:pic>
        <p:nvPicPr>
          <p:cNvPr id="280" name="object 2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2966629"/>
            <a:ext cx="80468" cy="80468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664892" y="3127320"/>
            <a:ext cx="80468" cy="80468"/>
          </a:xfrm>
          <a:prstGeom prst="rect">
            <a:avLst/>
          </a:prstGeom>
        </p:spPr>
      </p:pic>
      <p:pic>
        <p:nvPicPr>
          <p:cNvPr id="282" name="object 28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64892" y="3288012"/>
            <a:ext cx="80468" cy="80468"/>
          </a:xfrm>
          <a:prstGeom prst="rect">
            <a:avLst/>
          </a:prstGeom>
        </p:spPr>
      </p:pic>
      <p:pic>
        <p:nvPicPr>
          <p:cNvPr id="283" name="object 2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805938"/>
            <a:ext cx="80468" cy="80468"/>
          </a:xfrm>
          <a:prstGeom prst="rect">
            <a:avLst/>
          </a:prstGeom>
        </p:spPr>
      </p:pic>
      <p:pic>
        <p:nvPicPr>
          <p:cNvPr id="284" name="object 28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2966507"/>
            <a:ext cx="80468" cy="80468"/>
          </a:xfrm>
          <a:prstGeom prst="rect">
            <a:avLst/>
          </a:prstGeom>
        </p:spPr>
      </p:pic>
      <p:pic>
        <p:nvPicPr>
          <p:cNvPr id="285" name="object 28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825583" y="3127198"/>
            <a:ext cx="80468" cy="80468"/>
          </a:xfrm>
          <a:prstGeom prst="rect">
            <a:avLst/>
          </a:prstGeom>
        </p:spPr>
      </p:pic>
      <p:pic>
        <p:nvPicPr>
          <p:cNvPr id="286" name="object 28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5583" y="3288012"/>
            <a:ext cx="80468" cy="80468"/>
          </a:xfrm>
          <a:prstGeom prst="rect">
            <a:avLst/>
          </a:prstGeom>
        </p:spPr>
      </p:pic>
      <p:pic>
        <p:nvPicPr>
          <p:cNvPr id="287" name="object 2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805938"/>
            <a:ext cx="80468" cy="80468"/>
          </a:xfrm>
          <a:prstGeom prst="rect">
            <a:avLst/>
          </a:prstGeom>
        </p:spPr>
      </p:pic>
      <p:pic>
        <p:nvPicPr>
          <p:cNvPr id="288" name="object 28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2966507"/>
            <a:ext cx="80468" cy="80468"/>
          </a:xfrm>
          <a:prstGeom prst="rect">
            <a:avLst/>
          </a:prstGeom>
        </p:spPr>
      </p:pic>
      <p:pic>
        <p:nvPicPr>
          <p:cNvPr id="289" name="object 28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986274" y="3127198"/>
            <a:ext cx="80468" cy="80468"/>
          </a:xfrm>
          <a:prstGeom prst="rect">
            <a:avLst/>
          </a:prstGeom>
        </p:spPr>
      </p:pic>
      <p:pic>
        <p:nvPicPr>
          <p:cNvPr id="290" name="object 29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986274" y="3288012"/>
            <a:ext cx="80468" cy="80468"/>
          </a:xfrm>
          <a:prstGeom prst="rect">
            <a:avLst/>
          </a:prstGeom>
        </p:spPr>
      </p:pic>
      <p:pic>
        <p:nvPicPr>
          <p:cNvPr id="291" name="object 29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146104" y="1559905"/>
            <a:ext cx="80468" cy="67795"/>
          </a:xfrm>
          <a:prstGeom prst="rect">
            <a:avLst/>
          </a:prstGeom>
        </p:spPr>
      </p:pic>
      <p:pic>
        <p:nvPicPr>
          <p:cNvPr id="292" name="object 29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1707923"/>
            <a:ext cx="80468" cy="80468"/>
          </a:xfrm>
          <a:prstGeom prst="rect">
            <a:avLst/>
          </a:prstGeom>
        </p:spPr>
      </p:pic>
      <p:pic>
        <p:nvPicPr>
          <p:cNvPr id="293" name="object 29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6104" y="1868615"/>
            <a:ext cx="80468" cy="80468"/>
          </a:xfrm>
          <a:prstGeom prst="rect">
            <a:avLst/>
          </a:prstGeom>
        </p:spPr>
      </p:pic>
      <p:pic>
        <p:nvPicPr>
          <p:cNvPr id="294" name="object 29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011957"/>
            <a:ext cx="80468" cy="80468"/>
          </a:xfrm>
          <a:prstGeom prst="rect">
            <a:avLst/>
          </a:prstGeom>
        </p:spPr>
      </p:pic>
      <p:pic>
        <p:nvPicPr>
          <p:cNvPr id="295" name="object 2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172648"/>
            <a:ext cx="80468" cy="80468"/>
          </a:xfrm>
          <a:prstGeom prst="rect">
            <a:avLst/>
          </a:prstGeom>
        </p:spPr>
      </p:pic>
      <p:pic>
        <p:nvPicPr>
          <p:cNvPr id="296" name="object 2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333339"/>
            <a:ext cx="80468" cy="80468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8146104" y="2494030"/>
            <a:ext cx="80468" cy="80468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654721"/>
            <a:ext cx="80468" cy="80468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805938"/>
            <a:ext cx="80468" cy="80468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2966506"/>
            <a:ext cx="80468" cy="80468"/>
          </a:xfrm>
          <a:prstGeom prst="rect">
            <a:avLst/>
          </a:prstGeom>
        </p:spPr>
      </p:pic>
      <p:pic>
        <p:nvPicPr>
          <p:cNvPr id="301" name="object 30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8146104" y="3127320"/>
            <a:ext cx="80468" cy="80468"/>
          </a:xfrm>
          <a:prstGeom prst="rect">
            <a:avLst/>
          </a:prstGeom>
        </p:spPr>
      </p:pic>
      <p:pic>
        <p:nvPicPr>
          <p:cNvPr id="302" name="object 3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46104" y="3287889"/>
            <a:ext cx="80468" cy="80468"/>
          </a:xfrm>
          <a:prstGeom prst="rect">
            <a:avLst/>
          </a:prstGeom>
        </p:spPr>
      </p:pic>
      <p:pic>
        <p:nvPicPr>
          <p:cNvPr id="303" name="object 30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7241475"/>
            <a:ext cx="59902" cy="80468"/>
          </a:xfrm>
          <a:prstGeom prst="rect">
            <a:avLst/>
          </a:prstGeom>
        </p:spPr>
      </p:pic>
      <p:pic>
        <p:nvPicPr>
          <p:cNvPr id="304" name="object 30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7402166"/>
            <a:ext cx="59902" cy="80468"/>
          </a:xfrm>
          <a:prstGeom prst="rect">
            <a:avLst/>
          </a:prstGeom>
        </p:spPr>
      </p:pic>
      <p:pic>
        <p:nvPicPr>
          <p:cNvPr id="305" name="object 30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7562857"/>
            <a:ext cx="59902" cy="80468"/>
          </a:xfrm>
          <a:prstGeom prst="rect">
            <a:avLst/>
          </a:prstGeom>
        </p:spPr>
      </p:pic>
      <p:pic>
        <p:nvPicPr>
          <p:cNvPr id="306" name="object 30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7723548"/>
            <a:ext cx="59902" cy="80468"/>
          </a:xfrm>
          <a:prstGeom prst="rect">
            <a:avLst/>
          </a:prstGeom>
        </p:spPr>
      </p:pic>
      <p:pic>
        <p:nvPicPr>
          <p:cNvPr id="307" name="object 30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40247" y="7255255"/>
            <a:ext cx="80345" cy="66565"/>
          </a:xfrm>
          <a:prstGeom prst="rect">
            <a:avLst/>
          </a:prstGeom>
        </p:spPr>
      </p:pic>
      <p:pic>
        <p:nvPicPr>
          <p:cNvPr id="308" name="object 30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7402166"/>
            <a:ext cx="80468" cy="80468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7562857"/>
            <a:ext cx="80468" cy="80468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25" y="7723548"/>
            <a:ext cx="80468" cy="80468"/>
          </a:xfrm>
          <a:prstGeom prst="rect">
            <a:avLst/>
          </a:prstGeom>
        </p:spPr>
      </p:pic>
      <p:pic>
        <p:nvPicPr>
          <p:cNvPr id="311" name="object 31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01554" y="7286385"/>
            <a:ext cx="72840" cy="35435"/>
          </a:xfrm>
          <a:prstGeom prst="rect">
            <a:avLst/>
          </a:prstGeom>
        </p:spPr>
      </p:pic>
      <p:pic>
        <p:nvPicPr>
          <p:cNvPr id="312" name="object 3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7402166"/>
            <a:ext cx="80468" cy="80468"/>
          </a:xfrm>
          <a:prstGeom prst="rect">
            <a:avLst/>
          </a:prstGeom>
        </p:spPr>
      </p:pic>
      <p:pic>
        <p:nvPicPr>
          <p:cNvPr id="313" name="object 3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7562857"/>
            <a:ext cx="80468" cy="80468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39" y="7723548"/>
            <a:ext cx="80468" cy="80468"/>
          </a:xfrm>
          <a:prstGeom prst="rect">
            <a:avLst/>
          </a:prstGeom>
        </p:spPr>
      </p:pic>
      <p:pic>
        <p:nvPicPr>
          <p:cNvPr id="315" name="object 3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7402166"/>
            <a:ext cx="80469" cy="80468"/>
          </a:xfrm>
          <a:prstGeom prst="rect">
            <a:avLst/>
          </a:prstGeom>
        </p:spPr>
      </p:pic>
      <p:pic>
        <p:nvPicPr>
          <p:cNvPr id="316" name="object 3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7562857"/>
            <a:ext cx="80469" cy="80468"/>
          </a:xfrm>
          <a:prstGeom prst="rect">
            <a:avLst/>
          </a:prstGeom>
        </p:spPr>
      </p:pic>
      <p:pic>
        <p:nvPicPr>
          <p:cNvPr id="317" name="object 3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158" y="7723671"/>
            <a:ext cx="80469" cy="80468"/>
          </a:xfrm>
          <a:prstGeom prst="rect">
            <a:avLst/>
          </a:prstGeom>
        </p:spPr>
      </p:pic>
      <p:pic>
        <p:nvPicPr>
          <p:cNvPr id="318" name="object 3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7402166"/>
            <a:ext cx="80469" cy="80468"/>
          </a:xfrm>
          <a:prstGeom prst="rect">
            <a:avLst/>
          </a:prstGeom>
        </p:spPr>
      </p:pic>
      <p:pic>
        <p:nvPicPr>
          <p:cNvPr id="319" name="object 3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7562857"/>
            <a:ext cx="80469" cy="80468"/>
          </a:xfrm>
          <a:prstGeom prst="rect">
            <a:avLst/>
          </a:prstGeom>
        </p:spPr>
      </p:pic>
      <p:pic>
        <p:nvPicPr>
          <p:cNvPr id="320" name="object 3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972" y="7723548"/>
            <a:ext cx="80468" cy="80468"/>
          </a:xfrm>
          <a:prstGeom prst="rect">
            <a:avLst/>
          </a:prstGeom>
        </p:spPr>
      </p:pic>
      <p:pic>
        <p:nvPicPr>
          <p:cNvPr id="321" name="object 32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65663" y="7435633"/>
            <a:ext cx="72347" cy="47001"/>
          </a:xfrm>
          <a:prstGeom prst="rect">
            <a:avLst/>
          </a:prstGeom>
        </p:spPr>
      </p:pic>
      <p:pic>
        <p:nvPicPr>
          <p:cNvPr id="322" name="object 3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7562857"/>
            <a:ext cx="80468" cy="80468"/>
          </a:xfrm>
          <a:prstGeom prst="rect">
            <a:avLst/>
          </a:prstGeom>
        </p:spPr>
      </p:pic>
      <p:pic>
        <p:nvPicPr>
          <p:cNvPr id="323" name="object 3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7723671"/>
            <a:ext cx="80468" cy="80468"/>
          </a:xfrm>
          <a:prstGeom prst="rect">
            <a:avLst/>
          </a:prstGeom>
        </p:spPr>
      </p:pic>
      <p:pic>
        <p:nvPicPr>
          <p:cNvPr id="324" name="object 3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7562857"/>
            <a:ext cx="80468" cy="80468"/>
          </a:xfrm>
          <a:prstGeom prst="rect">
            <a:avLst/>
          </a:prstGeom>
        </p:spPr>
      </p:pic>
      <p:pic>
        <p:nvPicPr>
          <p:cNvPr id="325" name="object 3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7723671"/>
            <a:ext cx="80468" cy="80468"/>
          </a:xfrm>
          <a:prstGeom prst="rect">
            <a:avLst/>
          </a:prstGeom>
        </p:spPr>
      </p:pic>
      <p:pic>
        <p:nvPicPr>
          <p:cNvPr id="326" name="object 32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87045" y="7591895"/>
            <a:ext cx="69272" cy="51431"/>
          </a:xfrm>
          <a:prstGeom prst="rect">
            <a:avLst/>
          </a:prstGeom>
        </p:spPr>
      </p:pic>
      <p:pic>
        <p:nvPicPr>
          <p:cNvPr id="327" name="object 3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7723671"/>
            <a:ext cx="80468" cy="80468"/>
          </a:xfrm>
          <a:prstGeom prst="rect">
            <a:avLst/>
          </a:prstGeom>
        </p:spPr>
      </p:pic>
      <p:pic>
        <p:nvPicPr>
          <p:cNvPr id="328" name="object 32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7874642"/>
            <a:ext cx="59902" cy="80468"/>
          </a:xfrm>
          <a:prstGeom prst="rect">
            <a:avLst/>
          </a:prstGeom>
        </p:spPr>
      </p:pic>
      <p:pic>
        <p:nvPicPr>
          <p:cNvPr id="329" name="object 32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035333"/>
            <a:ext cx="59902" cy="80468"/>
          </a:xfrm>
          <a:prstGeom prst="rect">
            <a:avLst/>
          </a:prstGeom>
        </p:spPr>
      </p:pic>
      <p:pic>
        <p:nvPicPr>
          <p:cNvPr id="330" name="object 33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8196025"/>
            <a:ext cx="59902" cy="80468"/>
          </a:xfrm>
          <a:prstGeom prst="rect">
            <a:avLst/>
          </a:prstGeom>
        </p:spPr>
      </p:pic>
      <p:pic>
        <p:nvPicPr>
          <p:cNvPr id="331" name="object 33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0" y="8356716"/>
            <a:ext cx="59902" cy="80468"/>
          </a:xfrm>
          <a:prstGeom prst="rect">
            <a:avLst/>
          </a:prstGeom>
        </p:spPr>
      </p:pic>
      <p:pic>
        <p:nvPicPr>
          <p:cNvPr id="332" name="object 33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517530"/>
            <a:ext cx="59902" cy="80468"/>
          </a:xfrm>
          <a:prstGeom prst="rect">
            <a:avLst/>
          </a:prstGeom>
        </p:spPr>
      </p:pic>
      <p:pic>
        <p:nvPicPr>
          <p:cNvPr id="333" name="object 3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7874642"/>
            <a:ext cx="80468" cy="80468"/>
          </a:xfrm>
          <a:prstGeom prst="rect">
            <a:avLst/>
          </a:prstGeom>
        </p:spPr>
      </p:pic>
      <p:pic>
        <p:nvPicPr>
          <p:cNvPr id="334" name="object 3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035333"/>
            <a:ext cx="80468" cy="80468"/>
          </a:xfrm>
          <a:prstGeom prst="rect">
            <a:avLst/>
          </a:prstGeom>
        </p:spPr>
      </p:pic>
      <p:pic>
        <p:nvPicPr>
          <p:cNvPr id="335" name="object 3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25" y="8196025"/>
            <a:ext cx="80468" cy="80468"/>
          </a:xfrm>
          <a:prstGeom prst="rect">
            <a:avLst/>
          </a:prstGeom>
        </p:spPr>
      </p:pic>
      <p:pic>
        <p:nvPicPr>
          <p:cNvPr id="336" name="object 3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0125" y="8356716"/>
            <a:ext cx="80468" cy="80468"/>
          </a:xfrm>
          <a:prstGeom prst="rect">
            <a:avLst/>
          </a:prstGeom>
        </p:spPr>
      </p:pic>
      <p:pic>
        <p:nvPicPr>
          <p:cNvPr id="337" name="object 3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517530"/>
            <a:ext cx="80468" cy="80468"/>
          </a:xfrm>
          <a:prstGeom prst="rect">
            <a:avLst/>
          </a:prstGeom>
        </p:spPr>
      </p:pic>
      <p:pic>
        <p:nvPicPr>
          <p:cNvPr id="338" name="object 3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7874642"/>
            <a:ext cx="80468" cy="80468"/>
          </a:xfrm>
          <a:prstGeom prst="rect">
            <a:avLst/>
          </a:prstGeom>
        </p:spPr>
      </p:pic>
      <p:pic>
        <p:nvPicPr>
          <p:cNvPr id="339" name="object 3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035333"/>
            <a:ext cx="80468" cy="80468"/>
          </a:xfrm>
          <a:prstGeom prst="rect">
            <a:avLst/>
          </a:prstGeom>
        </p:spPr>
      </p:pic>
      <p:pic>
        <p:nvPicPr>
          <p:cNvPr id="340" name="object 3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39" y="8196025"/>
            <a:ext cx="80468" cy="80468"/>
          </a:xfrm>
          <a:prstGeom prst="rect">
            <a:avLst/>
          </a:prstGeom>
        </p:spPr>
      </p:pic>
      <p:pic>
        <p:nvPicPr>
          <p:cNvPr id="341" name="object 3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0939" y="8356716"/>
            <a:ext cx="80468" cy="80468"/>
          </a:xfrm>
          <a:prstGeom prst="rect">
            <a:avLst/>
          </a:prstGeom>
        </p:spPr>
      </p:pic>
      <p:pic>
        <p:nvPicPr>
          <p:cNvPr id="342" name="object 34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517530"/>
            <a:ext cx="80468" cy="80468"/>
          </a:xfrm>
          <a:prstGeom prst="rect">
            <a:avLst/>
          </a:prstGeom>
        </p:spPr>
      </p:pic>
      <p:pic>
        <p:nvPicPr>
          <p:cNvPr id="343" name="object 3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7874642"/>
            <a:ext cx="80469" cy="80468"/>
          </a:xfrm>
          <a:prstGeom prst="rect">
            <a:avLst/>
          </a:prstGeom>
        </p:spPr>
      </p:pic>
      <p:pic>
        <p:nvPicPr>
          <p:cNvPr id="344" name="object 3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035333"/>
            <a:ext cx="80469" cy="80468"/>
          </a:xfrm>
          <a:prstGeom prst="rect">
            <a:avLst/>
          </a:prstGeom>
        </p:spPr>
      </p:pic>
      <p:pic>
        <p:nvPicPr>
          <p:cNvPr id="345" name="object 3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158" y="8196147"/>
            <a:ext cx="80469" cy="80468"/>
          </a:xfrm>
          <a:prstGeom prst="rect">
            <a:avLst/>
          </a:prstGeom>
        </p:spPr>
      </p:pic>
      <p:pic>
        <p:nvPicPr>
          <p:cNvPr id="346" name="object 3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44158" y="8356839"/>
            <a:ext cx="80469" cy="80468"/>
          </a:xfrm>
          <a:prstGeom prst="rect">
            <a:avLst/>
          </a:prstGeom>
        </p:spPr>
      </p:pic>
      <p:pic>
        <p:nvPicPr>
          <p:cNvPr id="347" name="object 3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517530"/>
            <a:ext cx="80469" cy="80468"/>
          </a:xfrm>
          <a:prstGeom prst="rect">
            <a:avLst/>
          </a:prstGeom>
        </p:spPr>
      </p:pic>
      <p:pic>
        <p:nvPicPr>
          <p:cNvPr id="348" name="object 3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7874642"/>
            <a:ext cx="80469" cy="80468"/>
          </a:xfrm>
          <a:prstGeom prst="rect">
            <a:avLst/>
          </a:prstGeom>
        </p:spPr>
      </p:pic>
      <p:pic>
        <p:nvPicPr>
          <p:cNvPr id="349" name="object 3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035333"/>
            <a:ext cx="80469" cy="80468"/>
          </a:xfrm>
          <a:prstGeom prst="rect">
            <a:avLst/>
          </a:prstGeom>
        </p:spPr>
      </p:pic>
      <p:pic>
        <p:nvPicPr>
          <p:cNvPr id="350" name="object 3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972" y="8196025"/>
            <a:ext cx="80469" cy="80468"/>
          </a:xfrm>
          <a:prstGeom prst="rect">
            <a:avLst/>
          </a:prstGeom>
        </p:spPr>
      </p:pic>
      <p:pic>
        <p:nvPicPr>
          <p:cNvPr id="351" name="object 3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4972" y="8356716"/>
            <a:ext cx="80469" cy="80468"/>
          </a:xfrm>
          <a:prstGeom prst="rect">
            <a:avLst/>
          </a:prstGeom>
        </p:spPr>
      </p:pic>
      <p:pic>
        <p:nvPicPr>
          <p:cNvPr id="352" name="object 35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517530"/>
            <a:ext cx="80469" cy="80468"/>
          </a:xfrm>
          <a:prstGeom prst="rect">
            <a:avLst/>
          </a:prstGeom>
        </p:spPr>
      </p:pic>
      <p:pic>
        <p:nvPicPr>
          <p:cNvPr id="353" name="object 3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7874642"/>
            <a:ext cx="80468" cy="80468"/>
          </a:xfrm>
          <a:prstGeom prst="rect">
            <a:avLst/>
          </a:prstGeom>
        </p:spPr>
      </p:pic>
      <p:pic>
        <p:nvPicPr>
          <p:cNvPr id="354" name="object 3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035333"/>
            <a:ext cx="80468" cy="80468"/>
          </a:xfrm>
          <a:prstGeom prst="rect">
            <a:avLst/>
          </a:prstGeom>
        </p:spPr>
      </p:pic>
      <p:pic>
        <p:nvPicPr>
          <p:cNvPr id="355" name="object 3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8196147"/>
            <a:ext cx="80468" cy="80468"/>
          </a:xfrm>
          <a:prstGeom prst="rect">
            <a:avLst/>
          </a:prstGeom>
        </p:spPr>
      </p:pic>
      <p:pic>
        <p:nvPicPr>
          <p:cNvPr id="356" name="object 35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5663" y="8356839"/>
            <a:ext cx="80468" cy="80468"/>
          </a:xfrm>
          <a:prstGeom prst="rect">
            <a:avLst/>
          </a:prstGeom>
        </p:spPr>
      </p:pic>
      <p:pic>
        <p:nvPicPr>
          <p:cNvPr id="357" name="object 3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517530"/>
            <a:ext cx="80468" cy="80468"/>
          </a:xfrm>
          <a:prstGeom prst="rect">
            <a:avLst/>
          </a:prstGeom>
        </p:spPr>
      </p:pic>
      <p:pic>
        <p:nvPicPr>
          <p:cNvPr id="358" name="object 3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7874765"/>
            <a:ext cx="80468" cy="80468"/>
          </a:xfrm>
          <a:prstGeom prst="rect">
            <a:avLst/>
          </a:prstGeom>
        </p:spPr>
      </p:pic>
      <p:pic>
        <p:nvPicPr>
          <p:cNvPr id="359" name="object 35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035456"/>
            <a:ext cx="80468" cy="80468"/>
          </a:xfrm>
          <a:prstGeom prst="rect">
            <a:avLst/>
          </a:prstGeom>
        </p:spPr>
      </p:pic>
      <p:pic>
        <p:nvPicPr>
          <p:cNvPr id="360" name="object 36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8196147"/>
            <a:ext cx="80468" cy="80468"/>
          </a:xfrm>
          <a:prstGeom prst="rect">
            <a:avLst/>
          </a:prstGeom>
        </p:spPr>
      </p:pic>
      <p:pic>
        <p:nvPicPr>
          <p:cNvPr id="361" name="object 3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6355" y="8356839"/>
            <a:ext cx="80468" cy="80468"/>
          </a:xfrm>
          <a:prstGeom prst="rect">
            <a:avLst/>
          </a:prstGeom>
        </p:spPr>
      </p:pic>
      <p:pic>
        <p:nvPicPr>
          <p:cNvPr id="362" name="object 3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517652"/>
            <a:ext cx="80468" cy="80468"/>
          </a:xfrm>
          <a:prstGeom prst="rect">
            <a:avLst/>
          </a:prstGeom>
        </p:spPr>
      </p:pic>
      <p:pic>
        <p:nvPicPr>
          <p:cNvPr id="363" name="object 3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7874765"/>
            <a:ext cx="80468" cy="80468"/>
          </a:xfrm>
          <a:prstGeom prst="rect">
            <a:avLst/>
          </a:prstGeom>
        </p:spPr>
      </p:pic>
      <p:pic>
        <p:nvPicPr>
          <p:cNvPr id="364" name="object 36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035456"/>
            <a:ext cx="80468" cy="80468"/>
          </a:xfrm>
          <a:prstGeom prst="rect">
            <a:avLst/>
          </a:prstGeom>
        </p:spPr>
      </p:pic>
      <p:pic>
        <p:nvPicPr>
          <p:cNvPr id="365" name="object 3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8196147"/>
            <a:ext cx="80468" cy="80468"/>
          </a:xfrm>
          <a:prstGeom prst="rect">
            <a:avLst/>
          </a:prstGeom>
        </p:spPr>
      </p:pic>
      <p:pic>
        <p:nvPicPr>
          <p:cNvPr id="366" name="object 36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87046" y="8356839"/>
            <a:ext cx="80468" cy="80468"/>
          </a:xfrm>
          <a:prstGeom prst="rect">
            <a:avLst/>
          </a:prstGeom>
        </p:spPr>
      </p:pic>
      <p:pic>
        <p:nvPicPr>
          <p:cNvPr id="367" name="object 36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517652"/>
            <a:ext cx="80468" cy="80468"/>
          </a:xfrm>
          <a:prstGeom prst="rect">
            <a:avLst/>
          </a:prstGeom>
        </p:spPr>
      </p:pic>
      <p:pic>
        <p:nvPicPr>
          <p:cNvPr id="368" name="object 3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7723671"/>
            <a:ext cx="80468" cy="80468"/>
          </a:xfrm>
          <a:prstGeom prst="rect">
            <a:avLst/>
          </a:prstGeom>
        </p:spPr>
      </p:pic>
      <p:pic>
        <p:nvPicPr>
          <p:cNvPr id="369" name="object 3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7874765"/>
            <a:ext cx="80468" cy="80468"/>
          </a:xfrm>
          <a:prstGeom prst="rect">
            <a:avLst/>
          </a:prstGeom>
        </p:spPr>
      </p:pic>
      <p:pic>
        <p:nvPicPr>
          <p:cNvPr id="370" name="object 3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035456"/>
            <a:ext cx="80468" cy="80468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8196147"/>
            <a:ext cx="80468" cy="80468"/>
          </a:xfrm>
          <a:prstGeom prst="rect">
            <a:avLst/>
          </a:prstGeom>
        </p:spPr>
      </p:pic>
      <p:pic>
        <p:nvPicPr>
          <p:cNvPr id="372" name="object 37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47860" y="8356839"/>
            <a:ext cx="80468" cy="80468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517652"/>
            <a:ext cx="80468" cy="80468"/>
          </a:xfrm>
          <a:prstGeom prst="rect">
            <a:avLst/>
          </a:prstGeom>
        </p:spPr>
      </p:pic>
      <p:pic>
        <p:nvPicPr>
          <p:cNvPr id="374" name="object 37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7874765"/>
            <a:ext cx="80468" cy="80468"/>
          </a:xfrm>
          <a:prstGeom prst="rect">
            <a:avLst/>
          </a:prstGeom>
        </p:spPr>
      </p:pic>
      <p:pic>
        <p:nvPicPr>
          <p:cNvPr id="375" name="object 37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035456"/>
            <a:ext cx="80468" cy="80468"/>
          </a:xfrm>
          <a:prstGeom prst="rect">
            <a:avLst/>
          </a:prstGeom>
        </p:spPr>
      </p:pic>
      <p:pic>
        <p:nvPicPr>
          <p:cNvPr id="376" name="object 3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8196147"/>
            <a:ext cx="80468" cy="80468"/>
          </a:xfrm>
          <a:prstGeom prst="rect">
            <a:avLst/>
          </a:prstGeom>
        </p:spPr>
      </p:pic>
      <p:pic>
        <p:nvPicPr>
          <p:cNvPr id="377" name="object 37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08551" y="8356839"/>
            <a:ext cx="80468" cy="80468"/>
          </a:xfrm>
          <a:prstGeom prst="rect">
            <a:avLst/>
          </a:prstGeom>
        </p:spPr>
      </p:pic>
      <p:pic>
        <p:nvPicPr>
          <p:cNvPr id="378" name="object 3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517530"/>
            <a:ext cx="80468" cy="80468"/>
          </a:xfrm>
          <a:prstGeom prst="rect">
            <a:avLst/>
          </a:prstGeom>
        </p:spPr>
      </p:pic>
      <p:pic>
        <p:nvPicPr>
          <p:cNvPr id="379" name="object 37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571826" y="7928657"/>
            <a:ext cx="29652" cy="25715"/>
          </a:xfrm>
          <a:prstGeom prst="rect">
            <a:avLst/>
          </a:prstGeom>
        </p:spPr>
      </p:pic>
      <p:pic>
        <p:nvPicPr>
          <p:cNvPr id="380" name="object 3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035456"/>
            <a:ext cx="80469" cy="80468"/>
          </a:xfrm>
          <a:prstGeom prst="rect">
            <a:avLst/>
          </a:prstGeom>
        </p:spPr>
      </p:pic>
      <p:pic>
        <p:nvPicPr>
          <p:cNvPr id="381" name="object 38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8196147"/>
            <a:ext cx="80469" cy="80468"/>
          </a:xfrm>
          <a:prstGeom prst="rect">
            <a:avLst/>
          </a:prstGeom>
        </p:spPr>
      </p:pic>
      <p:pic>
        <p:nvPicPr>
          <p:cNvPr id="382" name="object 38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69242" y="8356839"/>
            <a:ext cx="80469" cy="80468"/>
          </a:xfrm>
          <a:prstGeom prst="rect">
            <a:avLst/>
          </a:prstGeom>
        </p:spPr>
      </p:pic>
      <p:pic>
        <p:nvPicPr>
          <p:cNvPr id="383" name="object 3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517530"/>
            <a:ext cx="80469" cy="80468"/>
          </a:xfrm>
          <a:prstGeom prst="rect">
            <a:avLst/>
          </a:prstGeom>
        </p:spPr>
      </p:pic>
      <p:pic>
        <p:nvPicPr>
          <p:cNvPr id="384" name="object 38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730056" y="8073968"/>
            <a:ext cx="41587" cy="41833"/>
          </a:xfrm>
          <a:prstGeom prst="rect">
            <a:avLst/>
          </a:prstGeom>
        </p:spPr>
      </p:pic>
      <p:pic>
        <p:nvPicPr>
          <p:cNvPr id="385" name="object 38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8196147"/>
            <a:ext cx="80468" cy="80468"/>
          </a:xfrm>
          <a:prstGeom prst="rect">
            <a:avLst/>
          </a:prstGeom>
        </p:spPr>
      </p:pic>
      <p:pic>
        <p:nvPicPr>
          <p:cNvPr id="386" name="object 38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30056" y="8356839"/>
            <a:ext cx="80468" cy="80468"/>
          </a:xfrm>
          <a:prstGeom prst="rect">
            <a:avLst/>
          </a:prstGeom>
        </p:spPr>
      </p:pic>
      <p:pic>
        <p:nvPicPr>
          <p:cNvPr id="387" name="object 3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8517530"/>
            <a:ext cx="80468" cy="80468"/>
          </a:xfrm>
          <a:prstGeom prst="rect">
            <a:avLst/>
          </a:prstGeom>
        </p:spPr>
      </p:pic>
      <p:pic>
        <p:nvPicPr>
          <p:cNvPr id="388" name="object 38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892224" y="8246225"/>
            <a:ext cx="23008" cy="27068"/>
          </a:xfrm>
          <a:prstGeom prst="rect">
            <a:avLst/>
          </a:prstGeom>
        </p:spPr>
      </p:pic>
      <p:pic>
        <p:nvPicPr>
          <p:cNvPr id="389" name="object 38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0747" y="8356839"/>
            <a:ext cx="80469" cy="80468"/>
          </a:xfrm>
          <a:prstGeom prst="rect">
            <a:avLst/>
          </a:prstGeom>
        </p:spPr>
      </p:pic>
      <p:pic>
        <p:nvPicPr>
          <p:cNvPr id="390" name="object 39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8517530"/>
            <a:ext cx="80469" cy="80468"/>
          </a:xfrm>
          <a:prstGeom prst="rect">
            <a:avLst/>
          </a:prstGeom>
        </p:spPr>
      </p:pic>
      <p:pic>
        <p:nvPicPr>
          <p:cNvPr id="391" name="object 39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8517652"/>
            <a:ext cx="80468" cy="80468"/>
          </a:xfrm>
          <a:prstGeom prst="rect">
            <a:avLst/>
          </a:prstGeom>
        </p:spPr>
      </p:pic>
      <p:pic>
        <p:nvPicPr>
          <p:cNvPr id="392" name="object 39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660749"/>
            <a:ext cx="59902" cy="80468"/>
          </a:xfrm>
          <a:prstGeom prst="rect">
            <a:avLst/>
          </a:prstGeom>
        </p:spPr>
      </p:pic>
      <p:pic>
        <p:nvPicPr>
          <p:cNvPr id="393" name="object 39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0" y="8821440"/>
            <a:ext cx="59902" cy="80468"/>
          </a:xfrm>
          <a:prstGeom prst="rect">
            <a:avLst/>
          </a:prstGeom>
        </p:spPr>
      </p:pic>
      <p:pic>
        <p:nvPicPr>
          <p:cNvPr id="394" name="object 39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0" y="8982131"/>
            <a:ext cx="59902" cy="80468"/>
          </a:xfrm>
          <a:prstGeom prst="rect">
            <a:avLst/>
          </a:prstGeom>
        </p:spPr>
      </p:pic>
      <p:pic>
        <p:nvPicPr>
          <p:cNvPr id="395" name="object 3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660749"/>
            <a:ext cx="80468" cy="80468"/>
          </a:xfrm>
          <a:prstGeom prst="rect">
            <a:avLst/>
          </a:prstGeom>
        </p:spPr>
      </p:pic>
      <p:pic>
        <p:nvPicPr>
          <p:cNvPr id="396" name="object 3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25" y="8821440"/>
            <a:ext cx="80468" cy="80468"/>
          </a:xfrm>
          <a:prstGeom prst="rect">
            <a:avLst/>
          </a:prstGeom>
        </p:spPr>
      </p:pic>
      <p:pic>
        <p:nvPicPr>
          <p:cNvPr id="397" name="object 39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25" y="8982131"/>
            <a:ext cx="80468" cy="80468"/>
          </a:xfrm>
          <a:prstGeom prst="rect">
            <a:avLst/>
          </a:prstGeom>
        </p:spPr>
      </p:pic>
      <p:pic>
        <p:nvPicPr>
          <p:cNvPr id="398" name="object 39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43078" y="9142945"/>
            <a:ext cx="77515" cy="63489"/>
          </a:xfrm>
          <a:prstGeom prst="rect">
            <a:avLst/>
          </a:prstGeom>
        </p:spPr>
      </p:pic>
      <p:pic>
        <p:nvPicPr>
          <p:cNvPr id="399" name="object 39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660749"/>
            <a:ext cx="80468" cy="80468"/>
          </a:xfrm>
          <a:prstGeom prst="rect">
            <a:avLst/>
          </a:prstGeom>
        </p:spPr>
      </p:pic>
      <p:pic>
        <p:nvPicPr>
          <p:cNvPr id="400" name="object 40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8821440"/>
            <a:ext cx="80468" cy="80468"/>
          </a:xfrm>
          <a:prstGeom prst="rect">
            <a:avLst/>
          </a:prstGeom>
        </p:spPr>
      </p:pic>
      <p:pic>
        <p:nvPicPr>
          <p:cNvPr id="401" name="object 40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939" y="8982131"/>
            <a:ext cx="80468" cy="80468"/>
          </a:xfrm>
          <a:prstGeom prst="rect">
            <a:avLst/>
          </a:prstGeom>
        </p:spPr>
      </p:pic>
      <p:pic>
        <p:nvPicPr>
          <p:cNvPr id="402" name="object 4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939" y="9142822"/>
            <a:ext cx="80468" cy="80468"/>
          </a:xfrm>
          <a:prstGeom prst="rect">
            <a:avLst/>
          </a:prstGeom>
        </p:spPr>
      </p:pic>
      <p:pic>
        <p:nvPicPr>
          <p:cNvPr id="403" name="object 4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660749"/>
            <a:ext cx="80469" cy="80468"/>
          </a:xfrm>
          <a:prstGeom prst="rect">
            <a:avLst/>
          </a:prstGeom>
        </p:spPr>
      </p:pic>
      <p:pic>
        <p:nvPicPr>
          <p:cNvPr id="404" name="object 40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8821440"/>
            <a:ext cx="80469" cy="80468"/>
          </a:xfrm>
          <a:prstGeom prst="rect">
            <a:avLst/>
          </a:prstGeom>
        </p:spPr>
      </p:pic>
      <p:pic>
        <p:nvPicPr>
          <p:cNvPr id="405" name="object 40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158" y="8982131"/>
            <a:ext cx="80469" cy="80468"/>
          </a:xfrm>
          <a:prstGeom prst="rect">
            <a:avLst/>
          </a:prstGeom>
        </p:spPr>
      </p:pic>
      <p:pic>
        <p:nvPicPr>
          <p:cNvPr id="406" name="object 40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9142823"/>
            <a:ext cx="80469" cy="80468"/>
          </a:xfrm>
          <a:prstGeom prst="rect">
            <a:avLst/>
          </a:prstGeom>
        </p:spPr>
      </p:pic>
      <p:pic>
        <p:nvPicPr>
          <p:cNvPr id="407" name="object 40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158" y="9303636"/>
            <a:ext cx="80469" cy="80468"/>
          </a:xfrm>
          <a:prstGeom prst="rect">
            <a:avLst/>
          </a:prstGeom>
        </p:spPr>
      </p:pic>
      <p:pic>
        <p:nvPicPr>
          <p:cNvPr id="408" name="object 40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660749"/>
            <a:ext cx="80469" cy="80468"/>
          </a:xfrm>
          <a:prstGeom prst="rect">
            <a:avLst/>
          </a:prstGeom>
        </p:spPr>
      </p:pic>
      <p:pic>
        <p:nvPicPr>
          <p:cNvPr id="409" name="object 4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8821440"/>
            <a:ext cx="80469" cy="80468"/>
          </a:xfrm>
          <a:prstGeom prst="rect">
            <a:avLst/>
          </a:prstGeom>
        </p:spPr>
      </p:pic>
      <p:pic>
        <p:nvPicPr>
          <p:cNvPr id="410" name="object 4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9142823"/>
            <a:ext cx="80469" cy="80468"/>
          </a:xfrm>
          <a:prstGeom prst="rect">
            <a:avLst/>
          </a:prstGeom>
        </p:spPr>
      </p:pic>
      <p:pic>
        <p:nvPicPr>
          <p:cNvPr id="411" name="object 4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4972" y="8982131"/>
            <a:ext cx="80468" cy="80468"/>
          </a:xfrm>
          <a:prstGeom prst="rect">
            <a:avLst/>
          </a:prstGeom>
        </p:spPr>
      </p:pic>
      <p:pic>
        <p:nvPicPr>
          <p:cNvPr id="412" name="object 4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660749"/>
            <a:ext cx="80468" cy="80468"/>
          </a:xfrm>
          <a:prstGeom prst="rect">
            <a:avLst/>
          </a:prstGeom>
        </p:spPr>
      </p:pic>
      <p:pic>
        <p:nvPicPr>
          <p:cNvPr id="413" name="object 4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9303636"/>
            <a:ext cx="80469" cy="80468"/>
          </a:xfrm>
          <a:prstGeom prst="rect">
            <a:avLst/>
          </a:prstGeom>
        </p:spPr>
      </p:pic>
      <p:pic>
        <p:nvPicPr>
          <p:cNvPr id="414" name="object 4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8821440"/>
            <a:ext cx="80468" cy="80468"/>
          </a:xfrm>
          <a:prstGeom prst="rect">
            <a:avLst/>
          </a:prstGeom>
        </p:spPr>
      </p:pic>
      <p:pic>
        <p:nvPicPr>
          <p:cNvPr id="415" name="object 4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9142945"/>
            <a:ext cx="80468" cy="80468"/>
          </a:xfrm>
          <a:prstGeom prst="rect">
            <a:avLst/>
          </a:prstGeom>
        </p:spPr>
      </p:pic>
      <p:pic>
        <p:nvPicPr>
          <p:cNvPr id="416" name="object 4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8982254"/>
            <a:ext cx="80468" cy="80468"/>
          </a:xfrm>
          <a:prstGeom prst="rect">
            <a:avLst/>
          </a:prstGeom>
        </p:spPr>
      </p:pic>
      <p:pic>
        <p:nvPicPr>
          <p:cNvPr id="417" name="object 4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4" y="9303760"/>
            <a:ext cx="80468" cy="80468"/>
          </a:xfrm>
          <a:prstGeom prst="rect">
            <a:avLst/>
          </a:prstGeom>
        </p:spPr>
      </p:pic>
      <p:pic>
        <p:nvPicPr>
          <p:cNvPr id="418" name="object 4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821563"/>
            <a:ext cx="80468" cy="80468"/>
          </a:xfrm>
          <a:prstGeom prst="rect">
            <a:avLst/>
          </a:prstGeom>
        </p:spPr>
      </p:pic>
      <p:pic>
        <p:nvPicPr>
          <p:cNvPr id="419" name="object 4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8660872"/>
            <a:ext cx="80468" cy="80468"/>
          </a:xfrm>
          <a:prstGeom prst="rect">
            <a:avLst/>
          </a:prstGeom>
        </p:spPr>
      </p:pic>
      <p:pic>
        <p:nvPicPr>
          <p:cNvPr id="420" name="object 4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8982254"/>
            <a:ext cx="80468" cy="80468"/>
          </a:xfrm>
          <a:prstGeom prst="rect">
            <a:avLst/>
          </a:prstGeom>
        </p:spPr>
      </p:pic>
      <p:pic>
        <p:nvPicPr>
          <p:cNvPr id="421" name="object 4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142945"/>
            <a:ext cx="80468" cy="80468"/>
          </a:xfrm>
          <a:prstGeom prst="rect">
            <a:avLst/>
          </a:prstGeom>
        </p:spPr>
      </p:pic>
      <p:pic>
        <p:nvPicPr>
          <p:cNvPr id="422" name="object 4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303637"/>
            <a:ext cx="80468" cy="80468"/>
          </a:xfrm>
          <a:prstGeom prst="rect">
            <a:avLst/>
          </a:prstGeom>
        </p:spPr>
      </p:pic>
      <p:pic>
        <p:nvPicPr>
          <p:cNvPr id="423" name="object 4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660872"/>
            <a:ext cx="80468" cy="80468"/>
          </a:xfrm>
          <a:prstGeom prst="rect">
            <a:avLst/>
          </a:prstGeom>
        </p:spPr>
      </p:pic>
      <p:pic>
        <p:nvPicPr>
          <p:cNvPr id="424" name="object 4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8821563"/>
            <a:ext cx="80468" cy="80468"/>
          </a:xfrm>
          <a:prstGeom prst="rect">
            <a:avLst/>
          </a:prstGeom>
        </p:spPr>
      </p:pic>
      <p:pic>
        <p:nvPicPr>
          <p:cNvPr id="425" name="object 4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8982254"/>
            <a:ext cx="80468" cy="80468"/>
          </a:xfrm>
          <a:prstGeom prst="rect">
            <a:avLst/>
          </a:prstGeom>
        </p:spPr>
      </p:pic>
      <p:pic>
        <p:nvPicPr>
          <p:cNvPr id="426" name="object 4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142945"/>
            <a:ext cx="80468" cy="80468"/>
          </a:xfrm>
          <a:prstGeom prst="rect">
            <a:avLst/>
          </a:prstGeom>
        </p:spPr>
      </p:pic>
      <p:pic>
        <p:nvPicPr>
          <p:cNvPr id="427" name="object 4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303637"/>
            <a:ext cx="80468" cy="80468"/>
          </a:xfrm>
          <a:prstGeom prst="rect">
            <a:avLst/>
          </a:prstGeom>
        </p:spPr>
      </p:pic>
      <p:pic>
        <p:nvPicPr>
          <p:cNvPr id="428" name="object 4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972" y="9454730"/>
            <a:ext cx="80469" cy="80468"/>
          </a:xfrm>
          <a:prstGeom prst="rect">
            <a:avLst/>
          </a:prstGeom>
        </p:spPr>
      </p:pic>
      <p:pic>
        <p:nvPicPr>
          <p:cNvPr id="429" name="object 42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27612" y="9615422"/>
            <a:ext cx="57706" cy="74193"/>
          </a:xfrm>
          <a:prstGeom prst="rect">
            <a:avLst/>
          </a:prstGeom>
        </p:spPr>
      </p:pic>
      <p:pic>
        <p:nvPicPr>
          <p:cNvPr id="430" name="object 4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9454730"/>
            <a:ext cx="80468" cy="80468"/>
          </a:xfrm>
          <a:prstGeom prst="rect">
            <a:avLst/>
          </a:prstGeom>
        </p:spPr>
      </p:pic>
      <p:pic>
        <p:nvPicPr>
          <p:cNvPr id="431" name="object 4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5663" y="9615422"/>
            <a:ext cx="80468" cy="80468"/>
          </a:xfrm>
          <a:prstGeom prst="rect">
            <a:avLst/>
          </a:prstGeom>
        </p:spPr>
      </p:pic>
      <p:pic>
        <p:nvPicPr>
          <p:cNvPr id="432" name="object 4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663" y="9776113"/>
            <a:ext cx="80468" cy="80468"/>
          </a:xfrm>
          <a:prstGeom prst="rect">
            <a:avLst/>
          </a:prstGeom>
        </p:spPr>
      </p:pic>
      <p:pic>
        <p:nvPicPr>
          <p:cNvPr id="433" name="object 43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66033" y="9936927"/>
            <a:ext cx="80099" cy="80222"/>
          </a:xfrm>
          <a:prstGeom prst="rect">
            <a:avLst/>
          </a:prstGeom>
        </p:spPr>
      </p:pic>
      <p:pic>
        <p:nvPicPr>
          <p:cNvPr id="434" name="object 43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85965" y="10097618"/>
            <a:ext cx="60166" cy="80468"/>
          </a:xfrm>
          <a:prstGeom prst="rect">
            <a:avLst/>
          </a:prstGeom>
        </p:spPr>
      </p:pic>
      <p:pic>
        <p:nvPicPr>
          <p:cNvPr id="435" name="object 4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9615422"/>
            <a:ext cx="80468" cy="80468"/>
          </a:xfrm>
          <a:prstGeom prst="rect">
            <a:avLst/>
          </a:prstGeom>
        </p:spPr>
      </p:pic>
      <p:pic>
        <p:nvPicPr>
          <p:cNvPr id="436" name="object 4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454731"/>
            <a:ext cx="80468" cy="80468"/>
          </a:xfrm>
          <a:prstGeom prst="rect">
            <a:avLst/>
          </a:prstGeom>
        </p:spPr>
      </p:pic>
      <p:pic>
        <p:nvPicPr>
          <p:cNvPr id="437" name="object 4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776113"/>
            <a:ext cx="80468" cy="80468"/>
          </a:xfrm>
          <a:prstGeom prst="rect">
            <a:avLst/>
          </a:prstGeom>
        </p:spPr>
      </p:pic>
      <p:pic>
        <p:nvPicPr>
          <p:cNvPr id="438" name="object 4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355" y="9936804"/>
            <a:ext cx="80468" cy="80468"/>
          </a:xfrm>
          <a:prstGeom prst="rect">
            <a:avLst/>
          </a:prstGeom>
        </p:spPr>
      </p:pic>
      <p:pic>
        <p:nvPicPr>
          <p:cNvPr id="439" name="object 4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454731"/>
            <a:ext cx="80468" cy="80468"/>
          </a:xfrm>
          <a:prstGeom prst="rect">
            <a:avLst/>
          </a:prstGeom>
        </p:spPr>
      </p:pic>
      <p:pic>
        <p:nvPicPr>
          <p:cNvPr id="440" name="object 4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355" y="10097618"/>
            <a:ext cx="80468" cy="80468"/>
          </a:xfrm>
          <a:prstGeom prst="rect">
            <a:avLst/>
          </a:prstGeom>
        </p:spPr>
      </p:pic>
      <p:pic>
        <p:nvPicPr>
          <p:cNvPr id="441" name="object 4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776113"/>
            <a:ext cx="80468" cy="80468"/>
          </a:xfrm>
          <a:prstGeom prst="rect">
            <a:avLst/>
          </a:prstGeom>
        </p:spPr>
      </p:pic>
      <p:pic>
        <p:nvPicPr>
          <p:cNvPr id="442" name="object 4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9615422"/>
            <a:ext cx="80468" cy="80468"/>
          </a:xfrm>
          <a:prstGeom prst="rect">
            <a:avLst/>
          </a:prstGeom>
        </p:spPr>
      </p:pic>
      <p:pic>
        <p:nvPicPr>
          <p:cNvPr id="443" name="object 4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046" y="9936804"/>
            <a:ext cx="80468" cy="80468"/>
          </a:xfrm>
          <a:prstGeom prst="rect">
            <a:avLst/>
          </a:prstGeom>
        </p:spPr>
      </p:pic>
      <p:pic>
        <p:nvPicPr>
          <p:cNvPr id="444" name="object 4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7046" y="10097618"/>
            <a:ext cx="80468" cy="80468"/>
          </a:xfrm>
          <a:prstGeom prst="rect">
            <a:avLst/>
          </a:prstGeom>
        </p:spPr>
      </p:pic>
      <p:pic>
        <p:nvPicPr>
          <p:cNvPr id="445" name="object 4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660872"/>
            <a:ext cx="80468" cy="80468"/>
          </a:xfrm>
          <a:prstGeom prst="rect">
            <a:avLst/>
          </a:prstGeom>
        </p:spPr>
      </p:pic>
      <p:pic>
        <p:nvPicPr>
          <p:cNvPr id="446" name="object 4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8821563"/>
            <a:ext cx="80468" cy="80468"/>
          </a:xfrm>
          <a:prstGeom prst="rect">
            <a:avLst/>
          </a:prstGeom>
        </p:spPr>
      </p:pic>
      <p:pic>
        <p:nvPicPr>
          <p:cNvPr id="447" name="object 4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8982254"/>
            <a:ext cx="80468" cy="80468"/>
          </a:xfrm>
          <a:prstGeom prst="rect">
            <a:avLst/>
          </a:prstGeom>
        </p:spPr>
      </p:pic>
      <p:pic>
        <p:nvPicPr>
          <p:cNvPr id="448" name="object 4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142945"/>
            <a:ext cx="80468" cy="80468"/>
          </a:xfrm>
          <a:prstGeom prst="rect">
            <a:avLst/>
          </a:prstGeom>
        </p:spPr>
      </p:pic>
      <p:pic>
        <p:nvPicPr>
          <p:cNvPr id="449" name="object 4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303760"/>
            <a:ext cx="80468" cy="80468"/>
          </a:xfrm>
          <a:prstGeom prst="rect">
            <a:avLst/>
          </a:prstGeom>
        </p:spPr>
      </p:pic>
      <p:pic>
        <p:nvPicPr>
          <p:cNvPr id="450" name="object 4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660872"/>
            <a:ext cx="80468" cy="80468"/>
          </a:xfrm>
          <a:prstGeom prst="rect">
            <a:avLst/>
          </a:prstGeom>
        </p:spPr>
      </p:pic>
      <p:pic>
        <p:nvPicPr>
          <p:cNvPr id="451" name="object 4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8821563"/>
            <a:ext cx="80468" cy="80468"/>
          </a:xfrm>
          <a:prstGeom prst="rect">
            <a:avLst/>
          </a:prstGeom>
        </p:spPr>
      </p:pic>
      <p:pic>
        <p:nvPicPr>
          <p:cNvPr id="452" name="object 4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8982254"/>
            <a:ext cx="80468" cy="80468"/>
          </a:xfrm>
          <a:prstGeom prst="rect">
            <a:avLst/>
          </a:prstGeom>
        </p:spPr>
      </p:pic>
      <p:pic>
        <p:nvPicPr>
          <p:cNvPr id="453" name="object 45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142945"/>
            <a:ext cx="80468" cy="80468"/>
          </a:xfrm>
          <a:prstGeom prst="rect">
            <a:avLst/>
          </a:prstGeom>
        </p:spPr>
      </p:pic>
      <p:pic>
        <p:nvPicPr>
          <p:cNvPr id="454" name="object 4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303637"/>
            <a:ext cx="80468" cy="80468"/>
          </a:xfrm>
          <a:prstGeom prst="rect">
            <a:avLst/>
          </a:prstGeom>
        </p:spPr>
      </p:pic>
      <p:pic>
        <p:nvPicPr>
          <p:cNvPr id="455" name="object 45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660872"/>
            <a:ext cx="80469" cy="80468"/>
          </a:xfrm>
          <a:prstGeom prst="rect">
            <a:avLst/>
          </a:prstGeom>
        </p:spPr>
      </p:pic>
      <p:pic>
        <p:nvPicPr>
          <p:cNvPr id="456" name="object 4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8821563"/>
            <a:ext cx="80469" cy="80468"/>
          </a:xfrm>
          <a:prstGeom prst="rect">
            <a:avLst/>
          </a:prstGeom>
        </p:spPr>
      </p:pic>
      <p:pic>
        <p:nvPicPr>
          <p:cNvPr id="457" name="object 45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142945"/>
            <a:ext cx="80469" cy="80468"/>
          </a:xfrm>
          <a:prstGeom prst="rect">
            <a:avLst/>
          </a:prstGeom>
        </p:spPr>
      </p:pic>
      <p:pic>
        <p:nvPicPr>
          <p:cNvPr id="458" name="object 4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8982254"/>
            <a:ext cx="80469" cy="80468"/>
          </a:xfrm>
          <a:prstGeom prst="rect">
            <a:avLst/>
          </a:prstGeom>
        </p:spPr>
      </p:pic>
      <p:pic>
        <p:nvPicPr>
          <p:cNvPr id="459" name="object 4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303636"/>
            <a:ext cx="80469" cy="80468"/>
          </a:xfrm>
          <a:prstGeom prst="rect">
            <a:avLst/>
          </a:prstGeom>
        </p:spPr>
      </p:pic>
      <p:pic>
        <p:nvPicPr>
          <p:cNvPr id="460" name="object 4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8821440"/>
            <a:ext cx="80468" cy="80468"/>
          </a:xfrm>
          <a:prstGeom prst="rect">
            <a:avLst/>
          </a:prstGeom>
        </p:spPr>
      </p:pic>
      <p:pic>
        <p:nvPicPr>
          <p:cNvPr id="461" name="object 4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8660872"/>
            <a:ext cx="80468" cy="80468"/>
          </a:xfrm>
          <a:prstGeom prst="rect">
            <a:avLst/>
          </a:prstGeom>
        </p:spPr>
      </p:pic>
      <p:pic>
        <p:nvPicPr>
          <p:cNvPr id="462" name="object 46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8982254"/>
            <a:ext cx="80468" cy="80468"/>
          </a:xfrm>
          <a:prstGeom prst="rect">
            <a:avLst/>
          </a:prstGeom>
        </p:spPr>
      </p:pic>
      <p:pic>
        <p:nvPicPr>
          <p:cNvPr id="463" name="object 46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142945"/>
            <a:ext cx="80468" cy="80468"/>
          </a:xfrm>
          <a:prstGeom prst="rect">
            <a:avLst/>
          </a:prstGeom>
        </p:spPr>
      </p:pic>
      <p:pic>
        <p:nvPicPr>
          <p:cNvPr id="464" name="object 4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303636"/>
            <a:ext cx="80468" cy="80468"/>
          </a:xfrm>
          <a:prstGeom prst="rect">
            <a:avLst/>
          </a:prstGeom>
        </p:spPr>
      </p:pic>
      <p:pic>
        <p:nvPicPr>
          <p:cNvPr id="465" name="object 46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8660872"/>
            <a:ext cx="80469" cy="80468"/>
          </a:xfrm>
          <a:prstGeom prst="rect">
            <a:avLst/>
          </a:prstGeom>
        </p:spPr>
      </p:pic>
      <p:pic>
        <p:nvPicPr>
          <p:cNvPr id="466" name="object 46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8821440"/>
            <a:ext cx="80469" cy="80468"/>
          </a:xfrm>
          <a:prstGeom prst="rect">
            <a:avLst/>
          </a:prstGeom>
        </p:spPr>
      </p:pic>
      <p:pic>
        <p:nvPicPr>
          <p:cNvPr id="467" name="object 4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0747" y="8982254"/>
            <a:ext cx="80469" cy="80468"/>
          </a:xfrm>
          <a:prstGeom prst="rect">
            <a:avLst/>
          </a:prstGeom>
        </p:spPr>
      </p:pic>
      <p:pic>
        <p:nvPicPr>
          <p:cNvPr id="468" name="object 46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303636"/>
            <a:ext cx="80469" cy="80468"/>
          </a:xfrm>
          <a:prstGeom prst="rect">
            <a:avLst/>
          </a:prstGeom>
        </p:spPr>
      </p:pic>
      <p:pic>
        <p:nvPicPr>
          <p:cNvPr id="469" name="object 46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142945"/>
            <a:ext cx="80469" cy="80468"/>
          </a:xfrm>
          <a:prstGeom prst="rect">
            <a:avLst/>
          </a:prstGeom>
        </p:spPr>
      </p:pic>
      <p:pic>
        <p:nvPicPr>
          <p:cNvPr id="470" name="object 47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8660872"/>
            <a:ext cx="80468" cy="80468"/>
          </a:xfrm>
          <a:prstGeom prst="rect">
            <a:avLst/>
          </a:prstGeom>
        </p:spPr>
      </p:pic>
      <p:pic>
        <p:nvPicPr>
          <p:cNvPr id="471" name="object 4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8821563"/>
            <a:ext cx="80468" cy="80468"/>
          </a:xfrm>
          <a:prstGeom prst="rect">
            <a:avLst/>
          </a:prstGeom>
        </p:spPr>
      </p:pic>
      <p:pic>
        <p:nvPicPr>
          <p:cNvPr id="472" name="object 47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967" y="8982254"/>
            <a:ext cx="80468" cy="80468"/>
          </a:xfrm>
          <a:prstGeom prst="rect">
            <a:avLst/>
          </a:prstGeom>
        </p:spPr>
      </p:pic>
      <p:pic>
        <p:nvPicPr>
          <p:cNvPr id="473" name="object 47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142945"/>
            <a:ext cx="80468" cy="80468"/>
          </a:xfrm>
          <a:prstGeom prst="rect">
            <a:avLst/>
          </a:prstGeom>
        </p:spPr>
      </p:pic>
      <p:pic>
        <p:nvPicPr>
          <p:cNvPr id="474" name="object 47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303637"/>
            <a:ext cx="80468" cy="80468"/>
          </a:xfrm>
          <a:prstGeom prst="rect">
            <a:avLst/>
          </a:prstGeom>
        </p:spPr>
      </p:pic>
      <p:pic>
        <p:nvPicPr>
          <p:cNvPr id="475" name="object 47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194781" y="8676252"/>
            <a:ext cx="46017" cy="64965"/>
          </a:xfrm>
          <a:prstGeom prst="rect">
            <a:avLst/>
          </a:prstGeom>
        </p:spPr>
      </p:pic>
      <p:pic>
        <p:nvPicPr>
          <p:cNvPr id="476" name="object 47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81" y="8982254"/>
            <a:ext cx="80468" cy="80468"/>
          </a:xfrm>
          <a:prstGeom prst="rect">
            <a:avLst/>
          </a:prstGeom>
        </p:spPr>
      </p:pic>
      <p:pic>
        <p:nvPicPr>
          <p:cNvPr id="477" name="object 47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8821440"/>
            <a:ext cx="80468" cy="80468"/>
          </a:xfrm>
          <a:prstGeom prst="rect">
            <a:avLst/>
          </a:prstGeom>
        </p:spPr>
      </p:pic>
      <p:pic>
        <p:nvPicPr>
          <p:cNvPr id="478" name="object 4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142945"/>
            <a:ext cx="80468" cy="80468"/>
          </a:xfrm>
          <a:prstGeom prst="rect">
            <a:avLst/>
          </a:prstGeom>
        </p:spPr>
      </p:pic>
      <p:pic>
        <p:nvPicPr>
          <p:cNvPr id="479" name="object 47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355472" y="8993451"/>
            <a:ext cx="42202" cy="69271"/>
          </a:xfrm>
          <a:prstGeom prst="rect">
            <a:avLst/>
          </a:prstGeom>
        </p:spPr>
      </p:pic>
      <p:pic>
        <p:nvPicPr>
          <p:cNvPr id="480" name="object 48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303637"/>
            <a:ext cx="80468" cy="80468"/>
          </a:xfrm>
          <a:prstGeom prst="rect">
            <a:avLst/>
          </a:prstGeom>
        </p:spPr>
      </p:pic>
      <p:pic>
        <p:nvPicPr>
          <p:cNvPr id="481" name="object 48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142945"/>
            <a:ext cx="80468" cy="80468"/>
          </a:xfrm>
          <a:prstGeom prst="rect">
            <a:avLst/>
          </a:prstGeom>
        </p:spPr>
      </p:pic>
      <p:pic>
        <p:nvPicPr>
          <p:cNvPr id="482" name="object 48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5472" y="9303760"/>
            <a:ext cx="80468" cy="80468"/>
          </a:xfrm>
          <a:prstGeom prst="rect">
            <a:avLst/>
          </a:prstGeom>
        </p:spPr>
      </p:pic>
      <p:pic>
        <p:nvPicPr>
          <p:cNvPr id="483" name="object 48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454853"/>
            <a:ext cx="80468" cy="80468"/>
          </a:xfrm>
          <a:prstGeom prst="rect">
            <a:avLst/>
          </a:prstGeom>
        </p:spPr>
      </p:pic>
      <p:pic>
        <p:nvPicPr>
          <p:cNvPr id="484" name="object 48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9615422"/>
            <a:ext cx="80468" cy="80468"/>
          </a:xfrm>
          <a:prstGeom prst="rect">
            <a:avLst/>
          </a:prstGeom>
        </p:spPr>
      </p:pic>
      <p:pic>
        <p:nvPicPr>
          <p:cNvPr id="485" name="object 48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776236"/>
            <a:ext cx="80468" cy="80468"/>
          </a:xfrm>
          <a:prstGeom prst="rect">
            <a:avLst/>
          </a:prstGeom>
        </p:spPr>
      </p:pic>
      <p:pic>
        <p:nvPicPr>
          <p:cNvPr id="486" name="object 48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7860" y="10097618"/>
            <a:ext cx="80468" cy="80468"/>
          </a:xfrm>
          <a:prstGeom prst="rect">
            <a:avLst/>
          </a:prstGeom>
        </p:spPr>
      </p:pic>
      <p:pic>
        <p:nvPicPr>
          <p:cNvPr id="487" name="object 48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860" y="9936927"/>
            <a:ext cx="80468" cy="80468"/>
          </a:xfrm>
          <a:prstGeom prst="rect">
            <a:avLst/>
          </a:prstGeom>
        </p:spPr>
      </p:pic>
      <p:pic>
        <p:nvPicPr>
          <p:cNvPr id="488" name="object 48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454853"/>
            <a:ext cx="80468" cy="80468"/>
          </a:xfrm>
          <a:prstGeom prst="rect">
            <a:avLst/>
          </a:prstGeom>
        </p:spPr>
      </p:pic>
      <p:pic>
        <p:nvPicPr>
          <p:cNvPr id="489" name="object 48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9615422"/>
            <a:ext cx="80468" cy="80468"/>
          </a:xfrm>
          <a:prstGeom prst="rect">
            <a:avLst/>
          </a:prstGeom>
        </p:spPr>
      </p:pic>
      <p:pic>
        <p:nvPicPr>
          <p:cNvPr id="490" name="object 49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776113"/>
            <a:ext cx="80468" cy="80468"/>
          </a:xfrm>
          <a:prstGeom prst="rect">
            <a:avLst/>
          </a:prstGeom>
        </p:spPr>
      </p:pic>
      <p:pic>
        <p:nvPicPr>
          <p:cNvPr id="491" name="object 49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551" y="10097618"/>
            <a:ext cx="80468" cy="80468"/>
          </a:xfrm>
          <a:prstGeom prst="rect">
            <a:avLst/>
          </a:prstGeom>
        </p:spPr>
      </p:pic>
      <p:pic>
        <p:nvPicPr>
          <p:cNvPr id="492" name="object 49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51" y="9936804"/>
            <a:ext cx="80468" cy="80468"/>
          </a:xfrm>
          <a:prstGeom prst="rect">
            <a:avLst/>
          </a:prstGeom>
        </p:spPr>
      </p:pic>
      <p:pic>
        <p:nvPicPr>
          <p:cNvPr id="493" name="object 49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454730"/>
            <a:ext cx="80469" cy="80468"/>
          </a:xfrm>
          <a:prstGeom prst="rect">
            <a:avLst/>
          </a:prstGeom>
        </p:spPr>
      </p:pic>
      <p:pic>
        <p:nvPicPr>
          <p:cNvPr id="494" name="object 49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9615422"/>
            <a:ext cx="80469" cy="80468"/>
          </a:xfrm>
          <a:prstGeom prst="rect">
            <a:avLst/>
          </a:prstGeom>
        </p:spPr>
      </p:pic>
      <p:pic>
        <p:nvPicPr>
          <p:cNvPr id="495" name="object 49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936804"/>
            <a:ext cx="80469" cy="80468"/>
          </a:xfrm>
          <a:prstGeom prst="rect">
            <a:avLst/>
          </a:prstGeom>
        </p:spPr>
      </p:pic>
      <p:pic>
        <p:nvPicPr>
          <p:cNvPr id="496" name="object 49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242" y="9776113"/>
            <a:ext cx="80469" cy="80468"/>
          </a:xfrm>
          <a:prstGeom prst="rect">
            <a:avLst/>
          </a:prstGeom>
        </p:spPr>
      </p:pic>
      <p:pic>
        <p:nvPicPr>
          <p:cNvPr id="497" name="object 49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9242" y="10097618"/>
            <a:ext cx="80469" cy="80468"/>
          </a:xfrm>
          <a:prstGeom prst="rect">
            <a:avLst/>
          </a:prstGeom>
        </p:spPr>
      </p:pic>
      <p:pic>
        <p:nvPicPr>
          <p:cNvPr id="498" name="object 49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454730"/>
            <a:ext cx="80468" cy="80468"/>
          </a:xfrm>
          <a:prstGeom prst="rect">
            <a:avLst/>
          </a:prstGeom>
        </p:spPr>
      </p:pic>
      <p:pic>
        <p:nvPicPr>
          <p:cNvPr id="499" name="object 49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9615422"/>
            <a:ext cx="80468" cy="80468"/>
          </a:xfrm>
          <a:prstGeom prst="rect">
            <a:avLst/>
          </a:prstGeom>
        </p:spPr>
      </p:pic>
      <p:pic>
        <p:nvPicPr>
          <p:cNvPr id="500" name="object 50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776113"/>
            <a:ext cx="80468" cy="80468"/>
          </a:xfrm>
          <a:prstGeom prst="rect">
            <a:avLst/>
          </a:prstGeom>
        </p:spPr>
      </p:pic>
      <p:pic>
        <p:nvPicPr>
          <p:cNvPr id="501" name="object 50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056" y="9936804"/>
            <a:ext cx="80468" cy="80468"/>
          </a:xfrm>
          <a:prstGeom prst="rect">
            <a:avLst/>
          </a:prstGeom>
        </p:spPr>
      </p:pic>
      <p:pic>
        <p:nvPicPr>
          <p:cNvPr id="502" name="object 50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30056" y="10097618"/>
            <a:ext cx="80468" cy="80468"/>
          </a:xfrm>
          <a:prstGeom prst="rect">
            <a:avLst/>
          </a:prstGeom>
        </p:spPr>
      </p:pic>
      <p:pic>
        <p:nvPicPr>
          <p:cNvPr id="503" name="object 5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454730"/>
            <a:ext cx="80469" cy="80468"/>
          </a:xfrm>
          <a:prstGeom prst="rect">
            <a:avLst/>
          </a:prstGeom>
        </p:spPr>
      </p:pic>
      <p:pic>
        <p:nvPicPr>
          <p:cNvPr id="504" name="object 50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0747" y="9615422"/>
            <a:ext cx="80469" cy="80468"/>
          </a:xfrm>
          <a:prstGeom prst="rect">
            <a:avLst/>
          </a:prstGeom>
        </p:spPr>
      </p:pic>
      <p:pic>
        <p:nvPicPr>
          <p:cNvPr id="505" name="object 50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936804"/>
            <a:ext cx="80469" cy="80468"/>
          </a:xfrm>
          <a:prstGeom prst="rect">
            <a:avLst/>
          </a:prstGeom>
        </p:spPr>
      </p:pic>
      <p:pic>
        <p:nvPicPr>
          <p:cNvPr id="506" name="object 50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747" y="9776113"/>
            <a:ext cx="80469" cy="80468"/>
          </a:xfrm>
          <a:prstGeom prst="rect">
            <a:avLst/>
          </a:prstGeom>
        </p:spPr>
      </p:pic>
      <p:pic>
        <p:nvPicPr>
          <p:cNvPr id="507" name="object 50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0748" y="10097618"/>
            <a:ext cx="80468" cy="80468"/>
          </a:xfrm>
          <a:prstGeom prst="rect">
            <a:avLst/>
          </a:prstGeom>
        </p:spPr>
      </p:pic>
      <p:pic>
        <p:nvPicPr>
          <p:cNvPr id="508" name="object 50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454731"/>
            <a:ext cx="80468" cy="80468"/>
          </a:xfrm>
          <a:prstGeom prst="rect">
            <a:avLst/>
          </a:prstGeom>
        </p:spPr>
      </p:pic>
      <p:pic>
        <p:nvPicPr>
          <p:cNvPr id="509" name="object 50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967" y="9615422"/>
            <a:ext cx="80468" cy="80468"/>
          </a:xfrm>
          <a:prstGeom prst="rect">
            <a:avLst/>
          </a:prstGeom>
        </p:spPr>
      </p:pic>
      <p:pic>
        <p:nvPicPr>
          <p:cNvPr id="510" name="object 5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776113"/>
            <a:ext cx="80468" cy="80468"/>
          </a:xfrm>
          <a:prstGeom prst="rect">
            <a:avLst/>
          </a:prstGeom>
        </p:spPr>
      </p:pic>
      <p:pic>
        <p:nvPicPr>
          <p:cNvPr id="511" name="object 5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3967" y="9936804"/>
            <a:ext cx="80468" cy="80468"/>
          </a:xfrm>
          <a:prstGeom prst="rect">
            <a:avLst/>
          </a:prstGeom>
        </p:spPr>
      </p:pic>
      <p:pic>
        <p:nvPicPr>
          <p:cNvPr id="512" name="object 5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967" y="10097618"/>
            <a:ext cx="80468" cy="80468"/>
          </a:xfrm>
          <a:prstGeom prst="rect">
            <a:avLst/>
          </a:prstGeom>
        </p:spPr>
      </p:pic>
      <p:pic>
        <p:nvPicPr>
          <p:cNvPr id="513" name="object 5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454731"/>
            <a:ext cx="80468" cy="80468"/>
          </a:xfrm>
          <a:prstGeom prst="rect">
            <a:avLst/>
          </a:prstGeom>
        </p:spPr>
      </p:pic>
      <p:pic>
        <p:nvPicPr>
          <p:cNvPr id="514" name="object 5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81" y="9615422"/>
            <a:ext cx="80468" cy="80468"/>
          </a:xfrm>
          <a:prstGeom prst="rect">
            <a:avLst/>
          </a:prstGeom>
        </p:spPr>
      </p:pic>
      <p:pic>
        <p:nvPicPr>
          <p:cNvPr id="515" name="object 5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776113"/>
            <a:ext cx="80468" cy="80468"/>
          </a:xfrm>
          <a:prstGeom prst="rect">
            <a:avLst/>
          </a:prstGeom>
        </p:spPr>
      </p:pic>
      <p:pic>
        <p:nvPicPr>
          <p:cNvPr id="516" name="object 5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781" y="9936804"/>
            <a:ext cx="80468" cy="80468"/>
          </a:xfrm>
          <a:prstGeom prst="rect">
            <a:avLst/>
          </a:prstGeom>
        </p:spPr>
      </p:pic>
      <p:pic>
        <p:nvPicPr>
          <p:cNvPr id="517" name="object 5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81" y="10097618"/>
            <a:ext cx="80468" cy="80468"/>
          </a:xfrm>
          <a:prstGeom prst="rect">
            <a:avLst/>
          </a:prstGeom>
        </p:spPr>
      </p:pic>
      <p:pic>
        <p:nvPicPr>
          <p:cNvPr id="518" name="object 51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454730"/>
            <a:ext cx="80468" cy="80468"/>
          </a:xfrm>
          <a:prstGeom prst="rect">
            <a:avLst/>
          </a:prstGeom>
        </p:spPr>
      </p:pic>
      <p:pic>
        <p:nvPicPr>
          <p:cNvPr id="519" name="object 51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55472" y="9615422"/>
            <a:ext cx="80468" cy="80468"/>
          </a:xfrm>
          <a:prstGeom prst="rect">
            <a:avLst/>
          </a:prstGeom>
        </p:spPr>
      </p:pic>
      <p:pic>
        <p:nvPicPr>
          <p:cNvPr id="520" name="object 52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776113"/>
            <a:ext cx="80468" cy="80468"/>
          </a:xfrm>
          <a:prstGeom prst="rect">
            <a:avLst/>
          </a:prstGeom>
        </p:spPr>
      </p:pic>
      <p:pic>
        <p:nvPicPr>
          <p:cNvPr id="521" name="object 52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5472" y="9936804"/>
            <a:ext cx="80468" cy="80468"/>
          </a:xfrm>
          <a:prstGeom prst="rect">
            <a:avLst/>
          </a:prstGeom>
        </p:spPr>
      </p:pic>
      <p:pic>
        <p:nvPicPr>
          <p:cNvPr id="522" name="object 5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5472" y="10097618"/>
            <a:ext cx="80468" cy="80468"/>
          </a:xfrm>
          <a:prstGeom prst="rect">
            <a:avLst/>
          </a:prstGeom>
        </p:spPr>
      </p:pic>
      <p:pic>
        <p:nvPicPr>
          <p:cNvPr id="523" name="object 52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516286" y="9462975"/>
            <a:ext cx="33713" cy="71486"/>
          </a:xfrm>
          <a:prstGeom prst="rect">
            <a:avLst/>
          </a:prstGeom>
        </p:spPr>
      </p:pic>
      <p:pic>
        <p:nvPicPr>
          <p:cNvPr id="524" name="object 52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516164" y="9615422"/>
            <a:ext cx="65088" cy="80468"/>
          </a:xfrm>
          <a:prstGeom prst="rect">
            <a:avLst/>
          </a:prstGeom>
        </p:spPr>
      </p:pic>
      <p:pic>
        <p:nvPicPr>
          <p:cNvPr id="525" name="object 52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516163" y="9776113"/>
            <a:ext cx="77071" cy="80468"/>
          </a:xfrm>
          <a:prstGeom prst="rect">
            <a:avLst/>
          </a:prstGeom>
        </p:spPr>
      </p:pic>
      <p:pic>
        <p:nvPicPr>
          <p:cNvPr id="526" name="object 526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516163" y="9936804"/>
            <a:ext cx="77071" cy="80468"/>
          </a:xfrm>
          <a:prstGeom prst="rect">
            <a:avLst/>
          </a:prstGeom>
        </p:spPr>
      </p:pic>
      <p:pic>
        <p:nvPicPr>
          <p:cNvPr id="527" name="object 52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516163" y="10097618"/>
            <a:ext cx="77071" cy="80468"/>
          </a:xfrm>
          <a:prstGeom prst="rect">
            <a:avLst/>
          </a:prstGeom>
        </p:spPr>
      </p:pic>
      <p:pic>
        <p:nvPicPr>
          <p:cNvPr id="528" name="object 52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89439" y="10258186"/>
            <a:ext cx="54382" cy="28813"/>
          </a:xfrm>
          <a:prstGeom prst="rect">
            <a:avLst/>
          </a:prstGeom>
        </p:spPr>
      </p:pic>
      <p:pic>
        <p:nvPicPr>
          <p:cNvPr id="529" name="object 52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28665" y="10258186"/>
            <a:ext cx="75847" cy="28813"/>
          </a:xfrm>
          <a:prstGeom prst="rect">
            <a:avLst/>
          </a:prstGeom>
        </p:spPr>
      </p:pic>
      <p:pic>
        <p:nvPicPr>
          <p:cNvPr id="530" name="object 53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89356" y="10258186"/>
            <a:ext cx="75860" cy="28813"/>
          </a:xfrm>
          <a:prstGeom prst="rect">
            <a:avLst/>
          </a:prstGeom>
        </p:spPr>
      </p:pic>
      <p:pic>
        <p:nvPicPr>
          <p:cNvPr id="531" name="object 53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250195" y="10258309"/>
            <a:ext cx="75797" cy="28689"/>
          </a:xfrm>
          <a:prstGeom prst="rect">
            <a:avLst/>
          </a:prstGeom>
        </p:spPr>
      </p:pic>
      <p:pic>
        <p:nvPicPr>
          <p:cNvPr id="532" name="object 532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410886" y="10258309"/>
            <a:ext cx="75797" cy="28689"/>
          </a:xfrm>
          <a:prstGeom prst="rect">
            <a:avLst/>
          </a:prstGeom>
        </p:spPr>
      </p:pic>
      <p:pic>
        <p:nvPicPr>
          <p:cNvPr id="533" name="object 533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570657" y="10258186"/>
            <a:ext cx="77636" cy="28813"/>
          </a:xfrm>
          <a:prstGeom prst="rect">
            <a:avLst/>
          </a:prstGeom>
        </p:spPr>
      </p:pic>
      <p:pic>
        <p:nvPicPr>
          <p:cNvPr id="534" name="object 534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731472" y="10258186"/>
            <a:ext cx="77636" cy="28813"/>
          </a:xfrm>
          <a:prstGeom prst="rect">
            <a:avLst/>
          </a:prstGeom>
        </p:spPr>
      </p:pic>
      <p:pic>
        <p:nvPicPr>
          <p:cNvPr id="535" name="object 53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892162" y="10258186"/>
            <a:ext cx="77637" cy="28813"/>
          </a:xfrm>
          <a:prstGeom prst="rect">
            <a:avLst/>
          </a:prstGeom>
        </p:spPr>
      </p:pic>
      <p:pic>
        <p:nvPicPr>
          <p:cNvPr id="536" name="object 536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036277" y="10258186"/>
            <a:ext cx="75860" cy="28813"/>
          </a:xfrm>
          <a:prstGeom prst="rect">
            <a:avLst/>
          </a:prstGeom>
        </p:spPr>
      </p:pic>
      <p:pic>
        <p:nvPicPr>
          <p:cNvPr id="537" name="object 53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197091" y="10258186"/>
            <a:ext cx="75847" cy="28813"/>
          </a:xfrm>
          <a:prstGeom prst="rect">
            <a:avLst/>
          </a:prstGeom>
        </p:spPr>
      </p:pic>
      <p:pic>
        <p:nvPicPr>
          <p:cNvPr id="538" name="object 53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356887" y="10258186"/>
            <a:ext cx="77636" cy="28813"/>
          </a:xfrm>
          <a:prstGeom prst="rect">
            <a:avLst/>
          </a:prstGeom>
        </p:spPr>
      </p:pic>
      <p:pic>
        <p:nvPicPr>
          <p:cNvPr id="539" name="object 539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517578" y="10258186"/>
            <a:ext cx="75656" cy="28813"/>
          </a:xfrm>
          <a:prstGeom prst="rect">
            <a:avLst/>
          </a:prstGeom>
        </p:spPr>
      </p:pic>
      <p:pic>
        <p:nvPicPr>
          <p:cNvPr id="540" name="object 54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2557311" y="3178792"/>
            <a:ext cx="1085849" cy="1085849"/>
          </a:xfrm>
          <a:prstGeom prst="rect">
            <a:avLst/>
          </a:prstGeom>
        </p:spPr>
      </p:pic>
      <p:pic>
        <p:nvPicPr>
          <p:cNvPr id="541" name="object 541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2668819" y="4773050"/>
            <a:ext cx="1066799" cy="1066799"/>
          </a:xfrm>
          <a:prstGeom prst="rect">
            <a:avLst/>
          </a:prstGeom>
        </p:spPr>
      </p:pic>
      <p:pic>
        <p:nvPicPr>
          <p:cNvPr id="542" name="object 542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2668819" y="6337413"/>
            <a:ext cx="1095374" cy="1095374"/>
          </a:xfrm>
          <a:prstGeom prst="rect">
            <a:avLst/>
          </a:prstGeom>
        </p:spPr>
      </p:pic>
      <p:pic>
        <p:nvPicPr>
          <p:cNvPr id="543" name="object 543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2628456" y="7841698"/>
            <a:ext cx="1171574" cy="1171574"/>
          </a:xfrm>
          <a:prstGeom prst="rect">
            <a:avLst/>
          </a:prstGeom>
        </p:spPr>
      </p:pic>
      <p:sp>
        <p:nvSpPr>
          <p:cNvPr id="544" name="object 544"/>
          <p:cNvSpPr txBox="1">
            <a:spLocks noGrp="1"/>
          </p:cNvSpPr>
          <p:nvPr>
            <p:ph type="title"/>
          </p:nvPr>
        </p:nvSpPr>
        <p:spPr>
          <a:xfrm>
            <a:off x="2583922" y="1694183"/>
            <a:ext cx="5768340" cy="981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280" dirty="0">
                <a:solidFill>
                  <a:srgbClr val="FFFFFF"/>
                </a:solidFill>
              </a:rPr>
              <a:t>UI</a:t>
            </a:r>
            <a:r>
              <a:rPr sz="6250" spc="50" dirty="0">
                <a:solidFill>
                  <a:srgbClr val="FFFFFF"/>
                </a:solidFill>
              </a:rPr>
              <a:t> </a:t>
            </a:r>
            <a:r>
              <a:rPr sz="6250" spc="-229" dirty="0">
                <a:solidFill>
                  <a:srgbClr val="FFFFFF"/>
                </a:solidFill>
              </a:rPr>
              <a:t>DEVELOPER</a:t>
            </a:r>
            <a:endParaRPr sz="6250"/>
          </a:p>
        </p:txBody>
      </p:sp>
    </p:spTree>
    <p:extLst>
      <p:ext uri="{BB962C8B-B14F-4D97-AF65-F5344CB8AC3E}">
        <p14:creationId xmlns:p14="http://schemas.microsoft.com/office/powerpoint/2010/main" val="13906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Words>379</Words>
  <Application>Microsoft Office PowerPoint</Application>
  <PresentationFormat>مخصص</PresentationFormat>
  <Paragraphs>95</Paragraphs>
  <Slides>18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18</vt:i4>
      </vt:variant>
    </vt:vector>
  </HeadingPairs>
  <TitlesOfParts>
    <vt:vector size="24" baseType="lpstr">
      <vt:lpstr>Arial</vt:lpstr>
      <vt:lpstr>Arial Unicode MS</vt:lpstr>
      <vt:lpstr>Calibri</vt:lpstr>
      <vt:lpstr>Microsoft Sans Serif</vt:lpstr>
      <vt:lpstr>Trebuchet MS</vt:lpstr>
      <vt:lpstr>Office Theme</vt:lpstr>
      <vt:lpstr>WEB  DEVELOPMENT</vt:lpstr>
      <vt:lpstr>عرض تقديمي في PowerPoint</vt:lpstr>
      <vt:lpstr>COMPUTER NETWORK TYPES</vt:lpstr>
      <vt:lpstr>عرض تقديمي في PowerPoint</vt:lpstr>
      <vt:lpstr>عرض تقديمي في PowerPoint</vt:lpstr>
      <vt:lpstr>FIRST WEB PAGE</vt:lpstr>
      <vt:lpstr>UI DEVELOPER</vt:lpstr>
      <vt:lpstr>FİGMA</vt:lpstr>
      <vt:lpstr>UI DEVELOPER</vt:lpstr>
      <vt:lpstr>FRONTEND</vt:lpstr>
      <vt:lpstr>jQuery</vt:lpstr>
      <vt:lpstr>BACKEND</vt:lpstr>
      <vt:lpstr>DATABASES</vt:lpstr>
      <vt:lpstr>عرض تقديمي في PowerPoint</vt:lpstr>
      <vt:lpstr>SKILLS</vt:lpstr>
      <vt:lpstr>OTHER WAYS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Asmaa Said Awad</dc:creator>
  <cp:keywords>DAGGFIEUxhw,BAGElTe72iw</cp:keywords>
  <cp:lastModifiedBy>HP</cp:lastModifiedBy>
  <cp:revision>11</cp:revision>
  <dcterms:created xsi:type="dcterms:W3CDTF">2024-10-09T20:53:39Z</dcterms:created>
  <dcterms:modified xsi:type="dcterms:W3CDTF">2024-11-16T18:18:16Z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2024-10-09T00:00:00Z</vt:filetime>
  </property>
  <property fmtid="{D5CDD505-2E9C-101B-9397-08002B2CF9AE}" pid="3" name="Creator">
    <vt:lpwstr>Canva</vt:lpwstr>
  </property>
  <property fmtid="{D5CDD505-2E9C-101B-9397-08002B2CF9AE}" pid="4" name="LastSaved">
    <vt:filetime>2024-10-09T00:00:00Z</vt:filetime>
  </property>
</Properties>
</file>